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35" r:id="rId5"/>
    <p:sldId id="266" r:id="rId6"/>
    <p:sldId id="354" r:id="rId7"/>
    <p:sldId id="353" r:id="rId8"/>
    <p:sldId id="348" r:id="rId9"/>
    <p:sldId id="350" r:id="rId10"/>
    <p:sldId id="352" r:id="rId11"/>
    <p:sldId id="349" r:id="rId12"/>
    <p:sldId id="351" r:id="rId13"/>
    <p:sldId id="277" r:id="rId14"/>
    <p:sldId id="313" r:id="rId15"/>
    <p:sldId id="34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7FA"/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67" autoAdjust="0"/>
    <p:restoredTop sz="95394" autoAdjust="0"/>
  </p:normalViewPr>
  <p:slideViewPr>
    <p:cSldViewPr snapToGrid="0">
      <p:cViewPr varScale="1">
        <p:scale>
          <a:sx n="69" d="100"/>
          <a:sy n="69" d="100"/>
        </p:scale>
        <p:origin x="936" y="7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37.svg"/><Relationship Id="rId2" Type="http://schemas.openxmlformats.org/officeDocument/2006/relationships/image" Target="../media/image27.svg"/><Relationship Id="rId16" Type="http://schemas.openxmlformats.org/officeDocument/2006/relationships/image" Target="../media/image41.svg"/><Relationship Id="rId1" Type="http://schemas.openxmlformats.org/officeDocument/2006/relationships/image" Target="../media/image18.png"/><Relationship Id="rId6" Type="http://schemas.openxmlformats.org/officeDocument/2006/relationships/image" Target="../media/image31.svg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22.png"/><Relationship Id="rId14" Type="http://schemas.openxmlformats.org/officeDocument/2006/relationships/image" Target="../media/image3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37.svg"/><Relationship Id="rId2" Type="http://schemas.openxmlformats.org/officeDocument/2006/relationships/image" Target="../media/image27.svg"/><Relationship Id="rId16" Type="http://schemas.openxmlformats.org/officeDocument/2006/relationships/image" Target="../media/image41.svg"/><Relationship Id="rId1" Type="http://schemas.openxmlformats.org/officeDocument/2006/relationships/image" Target="../media/image18.png"/><Relationship Id="rId6" Type="http://schemas.openxmlformats.org/officeDocument/2006/relationships/image" Target="../media/image31.svg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22.png"/><Relationship Id="rId1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E9FB1C-8349-4DDA-88D4-8A49D13C3D76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B4B133A-6458-4682-B293-C49E52102B63}">
      <dgm:prSet phldr="0" custT="1"/>
      <dgm:spPr/>
      <dgm:t>
        <a:bodyPr/>
        <a:lstStyle/>
        <a:p>
          <a:pPr algn="ctr" rtl="0"/>
          <a:r>
            <a:rPr lang="en-US" sz="1400" b="1">
              <a:solidFill>
                <a:schemeClr val="tx2"/>
              </a:solidFill>
              <a:latin typeface="Times New Roman"/>
              <a:cs typeface="Times New Roman"/>
            </a:rPr>
            <a:t> </a:t>
          </a:r>
          <a:r>
            <a:rPr lang="en-US" sz="1400" b="1">
              <a:solidFill>
                <a:schemeClr val="tx2"/>
              </a:solidFill>
              <a:latin typeface="Times New Roman"/>
              <a:cs typeface="Calibri"/>
            </a:rPr>
            <a:t>STUDENT ACADEMIC PROFILING </a:t>
          </a:r>
          <a:endParaRPr lang="en-US" sz="1400" b="1" dirty="0">
            <a:solidFill>
              <a:schemeClr val="tx2"/>
            </a:solidFill>
            <a:latin typeface="Times New Roman"/>
            <a:cs typeface="Times New Roman"/>
          </a:endParaRPr>
        </a:p>
      </dgm:t>
    </dgm:pt>
    <dgm:pt modelId="{E2B05CB3-9375-4F8B-9384-028C10FD0B57}" type="parTrans" cxnId="{A046645F-9653-40A4-BB9F-9816411338D8}">
      <dgm:prSet/>
      <dgm:spPr/>
      <dgm:t>
        <a:bodyPr/>
        <a:lstStyle/>
        <a:p>
          <a:endParaRPr lang="en-US"/>
        </a:p>
      </dgm:t>
    </dgm:pt>
    <dgm:pt modelId="{A81D5AE5-B1B3-4DBC-802B-97FFF6A6AFBB}" type="sibTrans" cxnId="{A046645F-9653-40A4-BB9F-9816411338D8}">
      <dgm:prSet/>
      <dgm:spPr/>
      <dgm:t>
        <a:bodyPr/>
        <a:lstStyle/>
        <a:p>
          <a:endParaRPr lang="en-US"/>
        </a:p>
      </dgm:t>
    </dgm:pt>
    <dgm:pt modelId="{E2F67987-8F0A-4CA1-B44F-4F640146B9A3}">
      <dgm:prSet phldr="0" custT="1"/>
      <dgm:spPr/>
      <dgm:t>
        <a:bodyPr/>
        <a:lstStyle/>
        <a:p>
          <a:pPr algn="ctr"/>
          <a:r>
            <a:rPr lang="en-US" sz="1400" b="1" dirty="0">
              <a:solidFill>
                <a:schemeClr val="tx2"/>
              </a:solidFill>
              <a:latin typeface="Times New Roman"/>
              <a:cs typeface="Calibri"/>
            </a:rPr>
            <a:t> COMPANY PROFILES</a:t>
          </a:r>
        </a:p>
      </dgm:t>
    </dgm:pt>
    <dgm:pt modelId="{3FC83EB2-0B2A-4BBB-B19F-68BFE74B8101}" type="parTrans" cxnId="{905FDB9C-D490-431B-80ED-0196BFC167B6}">
      <dgm:prSet/>
      <dgm:spPr/>
      <dgm:t>
        <a:bodyPr/>
        <a:lstStyle/>
        <a:p>
          <a:endParaRPr lang="en-US"/>
        </a:p>
      </dgm:t>
    </dgm:pt>
    <dgm:pt modelId="{0DAC0555-4793-4477-95D1-79CC9BF043E3}" type="sibTrans" cxnId="{905FDB9C-D490-431B-80ED-0196BFC167B6}">
      <dgm:prSet/>
      <dgm:spPr/>
      <dgm:t>
        <a:bodyPr/>
        <a:lstStyle/>
        <a:p>
          <a:endParaRPr lang="en-US"/>
        </a:p>
      </dgm:t>
    </dgm:pt>
    <dgm:pt modelId="{8A8F7729-5F8C-4A81-83E4-F8DBA3BAC31D}">
      <dgm:prSet phldr="0" custT="1"/>
      <dgm:spPr/>
      <dgm:t>
        <a:bodyPr/>
        <a:lstStyle/>
        <a:p>
          <a:pPr algn="ctr"/>
          <a:r>
            <a:rPr lang="en-US" sz="1400" b="1">
              <a:solidFill>
                <a:schemeClr val="tx2"/>
              </a:solidFill>
              <a:latin typeface="Times New Roman"/>
              <a:cs typeface="Calibri"/>
            </a:rPr>
            <a:t> STUDENT PLACEMENT </a:t>
          </a:r>
          <a:endParaRPr lang="en-US" sz="1400" b="1" dirty="0">
            <a:solidFill>
              <a:schemeClr val="tx2"/>
            </a:solidFill>
            <a:latin typeface="Times New Roman"/>
            <a:cs typeface="Calibri"/>
          </a:endParaRPr>
        </a:p>
      </dgm:t>
    </dgm:pt>
    <dgm:pt modelId="{1EEFC757-6847-4B63-B7CC-49517764F741}" type="parTrans" cxnId="{8D0528C9-EA0D-49FF-AEA9-917F2A7DED32}">
      <dgm:prSet/>
      <dgm:spPr/>
      <dgm:t>
        <a:bodyPr/>
        <a:lstStyle/>
        <a:p>
          <a:endParaRPr lang="en-US"/>
        </a:p>
      </dgm:t>
    </dgm:pt>
    <dgm:pt modelId="{A0BAA462-01B6-40D6-AF78-E9B1129DE473}" type="sibTrans" cxnId="{8D0528C9-EA0D-49FF-AEA9-917F2A7DED32}">
      <dgm:prSet/>
      <dgm:spPr/>
      <dgm:t>
        <a:bodyPr/>
        <a:lstStyle/>
        <a:p>
          <a:endParaRPr lang="en-US"/>
        </a:p>
      </dgm:t>
    </dgm:pt>
    <dgm:pt modelId="{ECA89CA2-4602-4990-8E68-C925FA36AF5A}">
      <dgm:prSet phldr="0" custT="1"/>
      <dgm:spPr/>
      <dgm:t>
        <a:bodyPr/>
        <a:lstStyle/>
        <a:p>
          <a:pPr algn="ctr" rtl="0"/>
          <a:r>
            <a:rPr lang="en-US" sz="1400" b="1">
              <a:solidFill>
                <a:schemeClr val="tx2"/>
              </a:solidFill>
              <a:latin typeface="Times New Roman"/>
              <a:cs typeface="Calibri"/>
            </a:rPr>
            <a:t> STUDENT SOCIAL PROFILING</a:t>
          </a:r>
          <a:endParaRPr lang="en-US" sz="1400" b="1" dirty="0">
            <a:solidFill>
              <a:schemeClr val="tx2"/>
            </a:solidFill>
            <a:latin typeface="Times New Roman"/>
            <a:cs typeface="Calibri"/>
          </a:endParaRPr>
        </a:p>
      </dgm:t>
    </dgm:pt>
    <dgm:pt modelId="{388FD622-A81E-4B76-AA9C-6BFC7E03D5FA}" type="parTrans" cxnId="{3A7F3867-A8F0-4917-B835-E3BA7F511E40}">
      <dgm:prSet/>
      <dgm:spPr/>
      <dgm:t>
        <a:bodyPr/>
        <a:lstStyle/>
        <a:p>
          <a:endParaRPr lang="en-US"/>
        </a:p>
      </dgm:t>
    </dgm:pt>
    <dgm:pt modelId="{A0CED862-7FC5-4E4A-BAA9-896CAD736038}" type="sibTrans" cxnId="{3A7F3867-A8F0-4917-B835-E3BA7F511E40}">
      <dgm:prSet/>
      <dgm:spPr/>
      <dgm:t>
        <a:bodyPr/>
        <a:lstStyle/>
        <a:p>
          <a:endParaRPr lang="en-US"/>
        </a:p>
      </dgm:t>
    </dgm:pt>
    <dgm:pt modelId="{9CEACD92-B3F0-4F70-B03C-62944D44FEAE}">
      <dgm:prSet phldr="0" custT="1"/>
      <dgm:spPr/>
      <dgm:t>
        <a:bodyPr/>
        <a:lstStyle/>
        <a:p>
          <a:pPr algn="ctr" rtl="0"/>
          <a:r>
            <a:rPr lang="en-US" sz="1400" b="1">
              <a:solidFill>
                <a:schemeClr val="tx2"/>
              </a:solidFill>
              <a:latin typeface="Times New Roman"/>
              <a:cs typeface="Calibri"/>
            </a:rPr>
            <a:t> COLLEGE PLACEMENT</a:t>
          </a:r>
          <a:endParaRPr lang="en-US" sz="1400" b="1" dirty="0">
            <a:solidFill>
              <a:schemeClr val="tx2"/>
            </a:solidFill>
            <a:latin typeface="Times New Roman"/>
            <a:cs typeface="Calibri"/>
          </a:endParaRPr>
        </a:p>
      </dgm:t>
    </dgm:pt>
    <dgm:pt modelId="{D51E0A62-40C7-4747-9421-2C6905C29415}" type="parTrans" cxnId="{E5C2A5B2-3F34-4851-8CA5-C1D698787840}">
      <dgm:prSet/>
      <dgm:spPr/>
      <dgm:t>
        <a:bodyPr/>
        <a:lstStyle/>
        <a:p>
          <a:endParaRPr lang="en-US"/>
        </a:p>
      </dgm:t>
    </dgm:pt>
    <dgm:pt modelId="{4F81F9B5-16DB-4937-937F-AB9CF3AD5681}" type="sibTrans" cxnId="{E5C2A5B2-3F34-4851-8CA5-C1D698787840}">
      <dgm:prSet/>
      <dgm:spPr/>
      <dgm:t>
        <a:bodyPr/>
        <a:lstStyle/>
        <a:p>
          <a:endParaRPr lang="en-US"/>
        </a:p>
      </dgm:t>
    </dgm:pt>
    <dgm:pt modelId="{1EC1E160-DCC6-46D4-8676-8BA14672735D}">
      <dgm:prSet phldr="0" custT="1"/>
      <dgm:spPr/>
      <dgm:t>
        <a:bodyPr/>
        <a:lstStyle/>
        <a:p>
          <a:pPr algn="ctr" rtl="0"/>
          <a:r>
            <a:rPr lang="en-US" sz="1400" b="1" dirty="0">
              <a:solidFill>
                <a:schemeClr val="tx2"/>
              </a:solidFill>
              <a:latin typeface="Times New Roman"/>
              <a:cs typeface="Calibri"/>
            </a:rPr>
            <a:t>PLACEMENT RATE</a:t>
          </a:r>
        </a:p>
      </dgm:t>
    </dgm:pt>
    <dgm:pt modelId="{EA674F8A-6DD0-4CD9-B374-9409FF917DC9}" type="parTrans" cxnId="{1C782B84-DFC3-4ED2-8F06-4A37FA425A02}">
      <dgm:prSet/>
      <dgm:spPr/>
      <dgm:t>
        <a:bodyPr/>
        <a:lstStyle/>
        <a:p>
          <a:endParaRPr lang="en-US"/>
        </a:p>
      </dgm:t>
    </dgm:pt>
    <dgm:pt modelId="{CE212AFF-8A37-4A84-B156-C8D42064C923}" type="sibTrans" cxnId="{1C782B84-DFC3-4ED2-8F06-4A37FA425A02}">
      <dgm:prSet/>
      <dgm:spPr/>
      <dgm:t>
        <a:bodyPr/>
        <a:lstStyle/>
        <a:p>
          <a:endParaRPr lang="en-US"/>
        </a:p>
      </dgm:t>
    </dgm:pt>
    <dgm:pt modelId="{293CE3E0-1BD2-4C64-B115-A3DD2587E8EC}" type="pres">
      <dgm:prSet presAssocID="{7FE9FB1C-8349-4DDA-88D4-8A49D13C3D7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E5C5B2AF-1AC7-43FE-B2DB-57FF8809CA00}" type="pres">
      <dgm:prSet presAssocID="{7FE9FB1C-8349-4DDA-88D4-8A49D13C3D76}" presName="dot1" presStyleLbl="alignNode1" presStyleIdx="0" presStyleCnt="17"/>
      <dgm:spPr/>
    </dgm:pt>
    <dgm:pt modelId="{B4ACF9EC-B6B4-4228-A932-1C5732F88BB5}" type="pres">
      <dgm:prSet presAssocID="{7FE9FB1C-8349-4DDA-88D4-8A49D13C3D76}" presName="dot2" presStyleLbl="alignNode1" presStyleIdx="1" presStyleCnt="17"/>
      <dgm:spPr/>
    </dgm:pt>
    <dgm:pt modelId="{3FFD26FB-7328-4940-9461-E8D326A04333}" type="pres">
      <dgm:prSet presAssocID="{7FE9FB1C-8349-4DDA-88D4-8A49D13C3D76}" presName="dot3" presStyleLbl="alignNode1" presStyleIdx="2" presStyleCnt="17"/>
      <dgm:spPr/>
    </dgm:pt>
    <dgm:pt modelId="{9A8E1A85-CB96-4C1D-881D-5CCE7CBCCB3B}" type="pres">
      <dgm:prSet presAssocID="{7FE9FB1C-8349-4DDA-88D4-8A49D13C3D76}" presName="dot4" presStyleLbl="alignNode1" presStyleIdx="3" presStyleCnt="17"/>
      <dgm:spPr/>
    </dgm:pt>
    <dgm:pt modelId="{757EA545-6472-43DE-B774-D0679B4AE64A}" type="pres">
      <dgm:prSet presAssocID="{7FE9FB1C-8349-4DDA-88D4-8A49D13C3D76}" presName="dot5" presStyleLbl="alignNode1" presStyleIdx="4" presStyleCnt="17"/>
      <dgm:spPr/>
    </dgm:pt>
    <dgm:pt modelId="{3555C85E-BFD6-4926-AF50-F7E8791B42BB}" type="pres">
      <dgm:prSet presAssocID="{7FE9FB1C-8349-4DDA-88D4-8A49D13C3D76}" presName="dot6" presStyleLbl="alignNode1" presStyleIdx="5" presStyleCnt="17"/>
      <dgm:spPr/>
    </dgm:pt>
    <dgm:pt modelId="{39AF31AC-92F4-47D5-8518-6961E247B2A1}" type="pres">
      <dgm:prSet presAssocID="{7FE9FB1C-8349-4DDA-88D4-8A49D13C3D76}" presName="dot7" presStyleLbl="alignNode1" presStyleIdx="6" presStyleCnt="17"/>
      <dgm:spPr/>
    </dgm:pt>
    <dgm:pt modelId="{6FE989D0-4B29-4696-8B5C-71A5F693CD0C}" type="pres">
      <dgm:prSet presAssocID="{7FE9FB1C-8349-4DDA-88D4-8A49D13C3D76}" presName="dot8" presStyleLbl="alignNode1" presStyleIdx="7" presStyleCnt="17"/>
      <dgm:spPr/>
    </dgm:pt>
    <dgm:pt modelId="{B403E95C-D32E-4683-8EF6-4B379B191F96}" type="pres">
      <dgm:prSet presAssocID="{7FE9FB1C-8349-4DDA-88D4-8A49D13C3D76}" presName="dot9" presStyleLbl="alignNode1" presStyleIdx="8" presStyleCnt="17"/>
      <dgm:spPr/>
    </dgm:pt>
    <dgm:pt modelId="{971906E5-482E-4A73-A59C-CE0DE23D5E68}" type="pres">
      <dgm:prSet presAssocID="{7FE9FB1C-8349-4DDA-88D4-8A49D13C3D76}" presName="dot10" presStyleLbl="alignNode1" presStyleIdx="9" presStyleCnt="17"/>
      <dgm:spPr/>
    </dgm:pt>
    <dgm:pt modelId="{EEE56B5F-EA91-48DD-BB4C-6806B32C11B8}" type="pres">
      <dgm:prSet presAssocID="{7FE9FB1C-8349-4DDA-88D4-8A49D13C3D76}" presName="dotArrow1" presStyleLbl="alignNode1" presStyleIdx="10" presStyleCnt="17"/>
      <dgm:spPr/>
    </dgm:pt>
    <dgm:pt modelId="{B230E01A-7263-4291-8D02-7BF45359AF57}" type="pres">
      <dgm:prSet presAssocID="{7FE9FB1C-8349-4DDA-88D4-8A49D13C3D76}" presName="dotArrow2" presStyleLbl="alignNode1" presStyleIdx="11" presStyleCnt="17"/>
      <dgm:spPr/>
    </dgm:pt>
    <dgm:pt modelId="{4EE2C050-0C07-4549-B619-5169EAA80A3C}" type="pres">
      <dgm:prSet presAssocID="{7FE9FB1C-8349-4DDA-88D4-8A49D13C3D76}" presName="dotArrow3" presStyleLbl="alignNode1" presStyleIdx="12" presStyleCnt="17"/>
      <dgm:spPr/>
    </dgm:pt>
    <dgm:pt modelId="{A14A512F-F507-4137-B09D-A389E9C208F0}" type="pres">
      <dgm:prSet presAssocID="{7FE9FB1C-8349-4DDA-88D4-8A49D13C3D76}" presName="dotArrow4" presStyleLbl="alignNode1" presStyleIdx="13" presStyleCnt="17"/>
      <dgm:spPr/>
    </dgm:pt>
    <dgm:pt modelId="{4F6DE28F-D28B-46A2-8BDB-47E5CDFE3C9A}" type="pres">
      <dgm:prSet presAssocID="{7FE9FB1C-8349-4DDA-88D4-8A49D13C3D76}" presName="dotArrow5" presStyleLbl="alignNode1" presStyleIdx="14" presStyleCnt="17"/>
      <dgm:spPr/>
    </dgm:pt>
    <dgm:pt modelId="{CD819247-893E-4689-96A7-503FAD7618EE}" type="pres">
      <dgm:prSet presAssocID="{7FE9FB1C-8349-4DDA-88D4-8A49D13C3D76}" presName="dotArrow6" presStyleLbl="alignNode1" presStyleIdx="15" presStyleCnt="17"/>
      <dgm:spPr/>
    </dgm:pt>
    <dgm:pt modelId="{722E2B55-EF7B-4289-9843-AC5836CFF165}" type="pres">
      <dgm:prSet presAssocID="{7FE9FB1C-8349-4DDA-88D4-8A49D13C3D76}" presName="dotArrow7" presStyleLbl="alignNode1" presStyleIdx="16" presStyleCnt="17"/>
      <dgm:spPr/>
    </dgm:pt>
    <dgm:pt modelId="{C71CB13E-FC07-4D94-BF47-1CA9A87462CD}" type="pres">
      <dgm:prSet presAssocID="{1B4B133A-6458-4682-B293-C49E52102B63}" presName="parTx1" presStyleLbl="node1" presStyleIdx="0" presStyleCnt="6" custScaleY="122164"/>
      <dgm:spPr/>
      <dgm:t>
        <a:bodyPr/>
        <a:lstStyle/>
        <a:p>
          <a:endParaRPr lang="en-US"/>
        </a:p>
      </dgm:t>
    </dgm:pt>
    <dgm:pt modelId="{B2A80331-9135-4966-B29F-F931B0873A59}" type="pres">
      <dgm:prSet presAssocID="{A81D5AE5-B1B3-4DBC-802B-97FFF6A6AFBB}" presName="picture1" presStyleCnt="0"/>
      <dgm:spPr/>
    </dgm:pt>
    <dgm:pt modelId="{B57AC987-978E-4E54-AA35-CDB9D8D15F90}" type="pres">
      <dgm:prSet presAssocID="{A81D5AE5-B1B3-4DBC-802B-97FFF6A6AFBB}" presName="imageRepeatNode" presStyleLbl="fgImgPlace1" presStyleIdx="0" presStyleCnt="6"/>
      <dgm:spPr/>
      <dgm:t>
        <a:bodyPr/>
        <a:lstStyle/>
        <a:p>
          <a:endParaRPr lang="en-US"/>
        </a:p>
      </dgm:t>
    </dgm:pt>
    <dgm:pt modelId="{10DACE7F-322A-4C3A-A97E-C50FDD0360F3}" type="pres">
      <dgm:prSet presAssocID="{E2F67987-8F0A-4CA1-B44F-4F640146B9A3}" presName="parTx2" presStyleLbl="node1" presStyleIdx="1" presStyleCnt="6" custScaleY="128845"/>
      <dgm:spPr/>
      <dgm:t>
        <a:bodyPr/>
        <a:lstStyle/>
        <a:p>
          <a:endParaRPr lang="en-US"/>
        </a:p>
      </dgm:t>
    </dgm:pt>
    <dgm:pt modelId="{5222EAB3-E4C6-437B-AC75-A409237C02D1}" type="pres">
      <dgm:prSet presAssocID="{0DAC0555-4793-4477-95D1-79CC9BF043E3}" presName="picture2" presStyleCnt="0"/>
      <dgm:spPr/>
    </dgm:pt>
    <dgm:pt modelId="{042F566A-D4BD-45DD-918B-9CE31F1F05F8}" type="pres">
      <dgm:prSet presAssocID="{0DAC0555-4793-4477-95D1-79CC9BF043E3}" presName="imageRepeatNode" presStyleLbl="fgImgPlace1" presStyleIdx="1" presStyleCnt="6"/>
      <dgm:spPr/>
      <dgm:t>
        <a:bodyPr/>
        <a:lstStyle/>
        <a:p>
          <a:endParaRPr lang="en-US"/>
        </a:p>
      </dgm:t>
    </dgm:pt>
    <dgm:pt modelId="{BB43C3DE-8933-4416-B026-3B16ADEF8C19}" type="pres">
      <dgm:prSet presAssocID="{8A8F7729-5F8C-4A81-83E4-F8DBA3BAC31D}" presName="parTx3" presStyleLbl="node1" presStyleIdx="2" presStyleCnt="6" custScaleY="134384"/>
      <dgm:spPr/>
      <dgm:t>
        <a:bodyPr/>
        <a:lstStyle/>
        <a:p>
          <a:endParaRPr lang="en-US"/>
        </a:p>
      </dgm:t>
    </dgm:pt>
    <dgm:pt modelId="{F0D7FAA4-00B0-443D-8438-6DB96EEB5FAB}" type="pres">
      <dgm:prSet presAssocID="{A0BAA462-01B6-40D6-AF78-E9B1129DE473}" presName="picture3" presStyleCnt="0"/>
      <dgm:spPr/>
    </dgm:pt>
    <dgm:pt modelId="{E26EA435-08EA-4610-A80C-6DAEECC811E4}" type="pres">
      <dgm:prSet presAssocID="{A0BAA462-01B6-40D6-AF78-E9B1129DE473}" presName="imageRepeatNode" presStyleLbl="fgImgPlace1" presStyleIdx="2" presStyleCnt="6"/>
      <dgm:spPr/>
      <dgm:t>
        <a:bodyPr/>
        <a:lstStyle/>
        <a:p>
          <a:endParaRPr lang="en-US"/>
        </a:p>
      </dgm:t>
    </dgm:pt>
    <dgm:pt modelId="{7D2C5FEA-EC6A-4BDE-BBCA-F25D2066DCEF}" type="pres">
      <dgm:prSet presAssocID="{ECA89CA2-4602-4990-8E68-C925FA36AF5A}" presName="parTx4" presStyleLbl="node1" presStyleIdx="3" presStyleCnt="6" custScaleY="131624"/>
      <dgm:spPr/>
      <dgm:t>
        <a:bodyPr/>
        <a:lstStyle/>
        <a:p>
          <a:endParaRPr lang="en-US"/>
        </a:p>
      </dgm:t>
    </dgm:pt>
    <dgm:pt modelId="{930B776F-354E-4B1A-94D2-EF8E64DE775F}" type="pres">
      <dgm:prSet presAssocID="{A0CED862-7FC5-4E4A-BAA9-896CAD736038}" presName="picture4" presStyleCnt="0"/>
      <dgm:spPr/>
    </dgm:pt>
    <dgm:pt modelId="{9551DC91-F03B-46AC-B6F0-24B7BB2C7DBC}" type="pres">
      <dgm:prSet presAssocID="{A0CED862-7FC5-4E4A-BAA9-896CAD736038}" presName="imageRepeatNode" presStyleLbl="fgImgPlace1" presStyleIdx="3" presStyleCnt="6"/>
      <dgm:spPr/>
      <dgm:t>
        <a:bodyPr/>
        <a:lstStyle/>
        <a:p>
          <a:endParaRPr lang="en-US"/>
        </a:p>
      </dgm:t>
    </dgm:pt>
    <dgm:pt modelId="{CF70E4A5-8D42-4F05-BE53-247CD24E282B}" type="pres">
      <dgm:prSet presAssocID="{9CEACD92-B3F0-4F70-B03C-62944D44FEAE}" presName="parTx5" presStyleLbl="node1" presStyleIdx="4" presStyleCnt="6" custScaleX="95886" custScaleY="120396"/>
      <dgm:spPr/>
      <dgm:t>
        <a:bodyPr/>
        <a:lstStyle/>
        <a:p>
          <a:endParaRPr lang="en-US"/>
        </a:p>
      </dgm:t>
    </dgm:pt>
    <dgm:pt modelId="{821ABF9B-9616-48D3-A3FB-5A07874C35BA}" type="pres">
      <dgm:prSet presAssocID="{4F81F9B5-16DB-4937-937F-AB9CF3AD5681}" presName="picture5" presStyleCnt="0"/>
      <dgm:spPr/>
    </dgm:pt>
    <dgm:pt modelId="{50FF0102-E6B2-45C1-8AF3-AC831C0A3941}" type="pres">
      <dgm:prSet presAssocID="{4F81F9B5-16DB-4937-937F-AB9CF3AD5681}" presName="imageRepeatNode" presStyleLbl="fgImgPlace1" presStyleIdx="4" presStyleCnt="6"/>
      <dgm:spPr/>
      <dgm:t>
        <a:bodyPr/>
        <a:lstStyle/>
        <a:p>
          <a:endParaRPr lang="en-US"/>
        </a:p>
      </dgm:t>
    </dgm:pt>
    <dgm:pt modelId="{93223CDB-B57E-4F7A-8D9E-8987B19D2FDB}" type="pres">
      <dgm:prSet presAssocID="{1EC1E160-DCC6-46D4-8676-8BA14672735D}" presName="parTx6" presStyleLbl="node1" presStyleIdx="5" presStyleCnt="6" custScaleX="94057" custScaleY="132763"/>
      <dgm:spPr/>
      <dgm:t>
        <a:bodyPr/>
        <a:lstStyle/>
        <a:p>
          <a:endParaRPr lang="en-US"/>
        </a:p>
      </dgm:t>
    </dgm:pt>
    <dgm:pt modelId="{8AB311FE-C013-4A76-B939-75206DABB796}" type="pres">
      <dgm:prSet presAssocID="{CE212AFF-8A37-4A84-B156-C8D42064C923}" presName="picture6" presStyleCnt="0"/>
      <dgm:spPr/>
    </dgm:pt>
    <dgm:pt modelId="{931A39E7-4AE7-432B-85F1-33B01EA43AE3}" type="pres">
      <dgm:prSet presAssocID="{CE212AFF-8A37-4A84-B156-C8D42064C923}" presName="imageRepeatNode" presStyleLbl="fgImgPlace1" presStyleIdx="5" presStyleCnt="6"/>
      <dgm:spPr/>
      <dgm:t>
        <a:bodyPr/>
        <a:lstStyle/>
        <a:p>
          <a:endParaRPr lang="en-US"/>
        </a:p>
      </dgm:t>
    </dgm:pt>
  </dgm:ptLst>
  <dgm:cxnLst>
    <dgm:cxn modelId="{CE9D6315-68A7-441E-BFFF-42BAB4553722}" type="presOf" srcId="{1EC1E160-DCC6-46D4-8676-8BA14672735D}" destId="{93223CDB-B57E-4F7A-8D9E-8987B19D2FDB}" srcOrd="0" destOrd="0" presId="urn:microsoft.com/office/officeart/2008/layout/AscendingPictureAccentProcess"/>
    <dgm:cxn modelId="{8D0528C9-EA0D-49FF-AEA9-917F2A7DED32}" srcId="{7FE9FB1C-8349-4DDA-88D4-8A49D13C3D76}" destId="{8A8F7729-5F8C-4A81-83E4-F8DBA3BAC31D}" srcOrd="2" destOrd="0" parTransId="{1EEFC757-6847-4B63-B7CC-49517764F741}" sibTransId="{A0BAA462-01B6-40D6-AF78-E9B1129DE473}"/>
    <dgm:cxn modelId="{2B1FCBB4-2937-4601-85AB-9753CF79BD7E}" type="presOf" srcId="{9CEACD92-B3F0-4F70-B03C-62944D44FEAE}" destId="{CF70E4A5-8D42-4F05-BE53-247CD24E282B}" srcOrd="0" destOrd="0" presId="urn:microsoft.com/office/officeart/2008/layout/AscendingPictureAccentProcess"/>
    <dgm:cxn modelId="{905FDB9C-D490-431B-80ED-0196BFC167B6}" srcId="{7FE9FB1C-8349-4DDA-88D4-8A49D13C3D76}" destId="{E2F67987-8F0A-4CA1-B44F-4F640146B9A3}" srcOrd="1" destOrd="0" parTransId="{3FC83EB2-0B2A-4BBB-B19F-68BFE74B8101}" sibTransId="{0DAC0555-4793-4477-95D1-79CC9BF043E3}"/>
    <dgm:cxn modelId="{99B02A00-0E41-460C-AF09-B496A80B6476}" type="presOf" srcId="{A81D5AE5-B1B3-4DBC-802B-97FFF6A6AFBB}" destId="{B57AC987-978E-4E54-AA35-CDB9D8D15F90}" srcOrd="0" destOrd="0" presId="urn:microsoft.com/office/officeart/2008/layout/AscendingPictureAccentProcess"/>
    <dgm:cxn modelId="{2D4D142C-D473-4302-9818-DFE1341CF352}" type="presOf" srcId="{8A8F7729-5F8C-4A81-83E4-F8DBA3BAC31D}" destId="{BB43C3DE-8933-4416-B026-3B16ADEF8C19}" srcOrd="0" destOrd="0" presId="urn:microsoft.com/office/officeart/2008/layout/AscendingPictureAccentProcess"/>
    <dgm:cxn modelId="{98F03099-11F0-4D59-8849-610D35F9D7E9}" type="presOf" srcId="{CE212AFF-8A37-4A84-B156-C8D42064C923}" destId="{931A39E7-4AE7-432B-85F1-33B01EA43AE3}" srcOrd="0" destOrd="0" presId="urn:microsoft.com/office/officeart/2008/layout/AscendingPictureAccentProcess"/>
    <dgm:cxn modelId="{1C782B84-DFC3-4ED2-8F06-4A37FA425A02}" srcId="{7FE9FB1C-8349-4DDA-88D4-8A49D13C3D76}" destId="{1EC1E160-DCC6-46D4-8676-8BA14672735D}" srcOrd="5" destOrd="0" parTransId="{EA674F8A-6DD0-4CD9-B374-9409FF917DC9}" sibTransId="{CE212AFF-8A37-4A84-B156-C8D42064C923}"/>
    <dgm:cxn modelId="{A243ABE2-C903-49D4-834D-9D476B776D5D}" type="presOf" srcId="{E2F67987-8F0A-4CA1-B44F-4F640146B9A3}" destId="{10DACE7F-322A-4C3A-A97E-C50FDD0360F3}" srcOrd="0" destOrd="0" presId="urn:microsoft.com/office/officeart/2008/layout/AscendingPictureAccentProcess"/>
    <dgm:cxn modelId="{E4BEDB54-2433-45F9-9200-0EC97BBF4AF2}" type="presOf" srcId="{1B4B133A-6458-4682-B293-C49E52102B63}" destId="{C71CB13E-FC07-4D94-BF47-1CA9A87462CD}" srcOrd="0" destOrd="0" presId="urn:microsoft.com/office/officeart/2008/layout/AscendingPictureAccentProcess"/>
    <dgm:cxn modelId="{69AD73EC-3AF5-4317-BDC2-5CD2304EF583}" type="presOf" srcId="{4F81F9B5-16DB-4937-937F-AB9CF3AD5681}" destId="{50FF0102-E6B2-45C1-8AF3-AC831C0A3941}" srcOrd="0" destOrd="0" presId="urn:microsoft.com/office/officeart/2008/layout/AscendingPictureAccentProcess"/>
    <dgm:cxn modelId="{635B6ADD-64F8-4452-8363-3C7AF93C9758}" type="presOf" srcId="{7FE9FB1C-8349-4DDA-88D4-8A49D13C3D76}" destId="{293CE3E0-1BD2-4C64-B115-A3DD2587E8EC}" srcOrd="0" destOrd="0" presId="urn:microsoft.com/office/officeart/2008/layout/AscendingPictureAccentProcess"/>
    <dgm:cxn modelId="{57E55733-A6D1-4BE3-9CEF-A5777994EE60}" type="presOf" srcId="{ECA89CA2-4602-4990-8E68-C925FA36AF5A}" destId="{7D2C5FEA-EC6A-4BDE-BBCA-F25D2066DCEF}" srcOrd="0" destOrd="0" presId="urn:microsoft.com/office/officeart/2008/layout/AscendingPictureAccentProcess"/>
    <dgm:cxn modelId="{7A0D1D96-E012-48E2-8518-FA1CCE35E4FC}" type="presOf" srcId="{A0CED862-7FC5-4E4A-BAA9-896CAD736038}" destId="{9551DC91-F03B-46AC-B6F0-24B7BB2C7DBC}" srcOrd="0" destOrd="0" presId="urn:microsoft.com/office/officeart/2008/layout/AscendingPictureAccentProcess"/>
    <dgm:cxn modelId="{1B4CFB8D-BA42-4D54-A25B-2598456ACECC}" type="presOf" srcId="{A0BAA462-01B6-40D6-AF78-E9B1129DE473}" destId="{E26EA435-08EA-4610-A80C-6DAEECC811E4}" srcOrd="0" destOrd="0" presId="urn:microsoft.com/office/officeart/2008/layout/AscendingPictureAccentProcess"/>
    <dgm:cxn modelId="{A046645F-9653-40A4-BB9F-9816411338D8}" srcId="{7FE9FB1C-8349-4DDA-88D4-8A49D13C3D76}" destId="{1B4B133A-6458-4682-B293-C49E52102B63}" srcOrd="0" destOrd="0" parTransId="{E2B05CB3-9375-4F8B-9384-028C10FD0B57}" sibTransId="{A81D5AE5-B1B3-4DBC-802B-97FFF6A6AFBB}"/>
    <dgm:cxn modelId="{3A7F3867-A8F0-4917-B835-E3BA7F511E40}" srcId="{7FE9FB1C-8349-4DDA-88D4-8A49D13C3D76}" destId="{ECA89CA2-4602-4990-8E68-C925FA36AF5A}" srcOrd="3" destOrd="0" parTransId="{388FD622-A81E-4B76-AA9C-6BFC7E03D5FA}" sibTransId="{A0CED862-7FC5-4E4A-BAA9-896CAD736038}"/>
    <dgm:cxn modelId="{E5C2A5B2-3F34-4851-8CA5-C1D698787840}" srcId="{7FE9FB1C-8349-4DDA-88D4-8A49D13C3D76}" destId="{9CEACD92-B3F0-4F70-B03C-62944D44FEAE}" srcOrd="4" destOrd="0" parTransId="{D51E0A62-40C7-4747-9421-2C6905C29415}" sibTransId="{4F81F9B5-16DB-4937-937F-AB9CF3AD5681}"/>
    <dgm:cxn modelId="{8F909AF9-E379-4CB9-BCC8-57633BB9CE0E}" type="presOf" srcId="{0DAC0555-4793-4477-95D1-79CC9BF043E3}" destId="{042F566A-D4BD-45DD-918B-9CE31F1F05F8}" srcOrd="0" destOrd="0" presId="urn:microsoft.com/office/officeart/2008/layout/AscendingPictureAccentProcess"/>
    <dgm:cxn modelId="{9756EB52-4E45-4AC7-BA71-8A9A89B87B3C}" type="presParOf" srcId="{293CE3E0-1BD2-4C64-B115-A3DD2587E8EC}" destId="{E5C5B2AF-1AC7-43FE-B2DB-57FF8809CA00}" srcOrd="0" destOrd="0" presId="urn:microsoft.com/office/officeart/2008/layout/AscendingPictureAccentProcess"/>
    <dgm:cxn modelId="{9B6FB166-DBEE-4D2C-B4A3-A5C2EAAAF9C6}" type="presParOf" srcId="{293CE3E0-1BD2-4C64-B115-A3DD2587E8EC}" destId="{B4ACF9EC-B6B4-4228-A932-1C5732F88BB5}" srcOrd="1" destOrd="0" presId="urn:microsoft.com/office/officeart/2008/layout/AscendingPictureAccentProcess"/>
    <dgm:cxn modelId="{3CCC3CA6-96EB-4BB3-9FA7-7FEEB08112DD}" type="presParOf" srcId="{293CE3E0-1BD2-4C64-B115-A3DD2587E8EC}" destId="{3FFD26FB-7328-4940-9461-E8D326A04333}" srcOrd="2" destOrd="0" presId="urn:microsoft.com/office/officeart/2008/layout/AscendingPictureAccentProcess"/>
    <dgm:cxn modelId="{B4A7BEA1-94D9-43D9-9080-3E6BAEE7E48B}" type="presParOf" srcId="{293CE3E0-1BD2-4C64-B115-A3DD2587E8EC}" destId="{9A8E1A85-CB96-4C1D-881D-5CCE7CBCCB3B}" srcOrd="3" destOrd="0" presId="urn:microsoft.com/office/officeart/2008/layout/AscendingPictureAccentProcess"/>
    <dgm:cxn modelId="{345D10E0-9D9F-45D8-B59F-0338A7EA023C}" type="presParOf" srcId="{293CE3E0-1BD2-4C64-B115-A3DD2587E8EC}" destId="{757EA545-6472-43DE-B774-D0679B4AE64A}" srcOrd="4" destOrd="0" presId="urn:microsoft.com/office/officeart/2008/layout/AscendingPictureAccentProcess"/>
    <dgm:cxn modelId="{F0CC3714-52B6-41FE-AE08-EAF96B276188}" type="presParOf" srcId="{293CE3E0-1BD2-4C64-B115-A3DD2587E8EC}" destId="{3555C85E-BFD6-4926-AF50-F7E8791B42BB}" srcOrd="5" destOrd="0" presId="urn:microsoft.com/office/officeart/2008/layout/AscendingPictureAccentProcess"/>
    <dgm:cxn modelId="{DD46AE7D-AF29-4B24-B629-1B3EA16F51C1}" type="presParOf" srcId="{293CE3E0-1BD2-4C64-B115-A3DD2587E8EC}" destId="{39AF31AC-92F4-47D5-8518-6961E247B2A1}" srcOrd="6" destOrd="0" presId="urn:microsoft.com/office/officeart/2008/layout/AscendingPictureAccentProcess"/>
    <dgm:cxn modelId="{17083E12-0623-40D0-88A3-812C0BEDE207}" type="presParOf" srcId="{293CE3E0-1BD2-4C64-B115-A3DD2587E8EC}" destId="{6FE989D0-4B29-4696-8B5C-71A5F693CD0C}" srcOrd="7" destOrd="0" presId="urn:microsoft.com/office/officeart/2008/layout/AscendingPictureAccentProcess"/>
    <dgm:cxn modelId="{685DFAC9-4B1F-41B2-B57E-A60054A533F4}" type="presParOf" srcId="{293CE3E0-1BD2-4C64-B115-A3DD2587E8EC}" destId="{B403E95C-D32E-4683-8EF6-4B379B191F96}" srcOrd="8" destOrd="0" presId="urn:microsoft.com/office/officeart/2008/layout/AscendingPictureAccentProcess"/>
    <dgm:cxn modelId="{7D8F2D0C-1F51-4CF7-89B9-C18C1005A802}" type="presParOf" srcId="{293CE3E0-1BD2-4C64-B115-A3DD2587E8EC}" destId="{971906E5-482E-4A73-A59C-CE0DE23D5E68}" srcOrd="9" destOrd="0" presId="urn:microsoft.com/office/officeart/2008/layout/AscendingPictureAccentProcess"/>
    <dgm:cxn modelId="{E8831BF8-2D24-4A02-9FFF-81F9BB2C0521}" type="presParOf" srcId="{293CE3E0-1BD2-4C64-B115-A3DD2587E8EC}" destId="{EEE56B5F-EA91-48DD-BB4C-6806B32C11B8}" srcOrd="10" destOrd="0" presId="urn:microsoft.com/office/officeart/2008/layout/AscendingPictureAccentProcess"/>
    <dgm:cxn modelId="{951AE58E-6E4D-4C3B-AD70-BC7B2A258ACD}" type="presParOf" srcId="{293CE3E0-1BD2-4C64-B115-A3DD2587E8EC}" destId="{B230E01A-7263-4291-8D02-7BF45359AF57}" srcOrd="11" destOrd="0" presId="urn:microsoft.com/office/officeart/2008/layout/AscendingPictureAccentProcess"/>
    <dgm:cxn modelId="{5AE4BB24-ECF3-4328-AE1E-4160D357CB45}" type="presParOf" srcId="{293CE3E0-1BD2-4C64-B115-A3DD2587E8EC}" destId="{4EE2C050-0C07-4549-B619-5169EAA80A3C}" srcOrd="12" destOrd="0" presId="urn:microsoft.com/office/officeart/2008/layout/AscendingPictureAccentProcess"/>
    <dgm:cxn modelId="{B7DAFA40-2DA2-4B91-85C7-656383192153}" type="presParOf" srcId="{293CE3E0-1BD2-4C64-B115-A3DD2587E8EC}" destId="{A14A512F-F507-4137-B09D-A389E9C208F0}" srcOrd="13" destOrd="0" presId="urn:microsoft.com/office/officeart/2008/layout/AscendingPictureAccentProcess"/>
    <dgm:cxn modelId="{48258FBC-6B0A-4CA7-BB6B-29E80DACFD73}" type="presParOf" srcId="{293CE3E0-1BD2-4C64-B115-A3DD2587E8EC}" destId="{4F6DE28F-D28B-46A2-8BDB-47E5CDFE3C9A}" srcOrd="14" destOrd="0" presId="urn:microsoft.com/office/officeart/2008/layout/AscendingPictureAccentProcess"/>
    <dgm:cxn modelId="{A86E1640-24B9-4575-BD61-207EB13EC46B}" type="presParOf" srcId="{293CE3E0-1BD2-4C64-B115-A3DD2587E8EC}" destId="{CD819247-893E-4689-96A7-503FAD7618EE}" srcOrd="15" destOrd="0" presId="urn:microsoft.com/office/officeart/2008/layout/AscendingPictureAccentProcess"/>
    <dgm:cxn modelId="{628CDAB1-B05D-4907-A2C5-66DFAE57583F}" type="presParOf" srcId="{293CE3E0-1BD2-4C64-B115-A3DD2587E8EC}" destId="{722E2B55-EF7B-4289-9843-AC5836CFF165}" srcOrd="16" destOrd="0" presId="urn:microsoft.com/office/officeart/2008/layout/AscendingPictureAccentProcess"/>
    <dgm:cxn modelId="{939DE554-E682-44E1-9223-3DC43ECF7773}" type="presParOf" srcId="{293CE3E0-1BD2-4C64-B115-A3DD2587E8EC}" destId="{C71CB13E-FC07-4D94-BF47-1CA9A87462CD}" srcOrd="17" destOrd="0" presId="urn:microsoft.com/office/officeart/2008/layout/AscendingPictureAccentProcess"/>
    <dgm:cxn modelId="{FE6DC29E-B1F3-441C-9718-78ECA2ECF9D5}" type="presParOf" srcId="{293CE3E0-1BD2-4C64-B115-A3DD2587E8EC}" destId="{B2A80331-9135-4966-B29F-F931B0873A59}" srcOrd="18" destOrd="0" presId="urn:microsoft.com/office/officeart/2008/layout/AscendingPictureAccentProcess"/>
    <dgm:cxn modelId="{647CFC82-13D2-4E89-9F71-4D313F844AFF}" type="presParOf" srcId="{B2A80331-9135-4966-B29F-F931B0873A59}" destId="{B57AC987-978E-4E54-AA35-CDB9D8D15F90}" srcOrd="0" destOrd="0" presId="urn:microsoft.com/office/officeart/2008/layout/AscendingPictureAccentProcess"/>
    <dgm:cxn modelId="{043D23C4-4A38-4E5E-916B-D15FD1A9D1F5}" type="presParOf" srcId="{293CE3E0-1BD2-4C64-B115-A3DD2587E8EC}" destId="{10DACE7F-322A-4C3A-A97E-C50FDD0360F3}" srcOrd="19" destOrd="0" presId="urn:microsoft.com/office/officeart/2008/layout/AscendingPictureAccentProcess"/>
    <dgm:cxn modelId="{210706CD-CDB7-43CC-B49C-0EA2EF3004D1}" type="presParOf" srcId="{293CE3E0-1BD2-4C64-B115-A3DD2587E8EC}" destId="{5222EAB3-E4C6-437B-AC75-A409237C02D1}" srcOrd="20" destOrd="0" presId="urn:microsoft.com/office/officeart/2008/layout/AscendingPictureAccentProcess"/>
    <dgm:cxn modelId="{AB25F638-5B28-49E2-BC0D-193521031CA7}" type="presParOf" srcId="{5222EAB3-E4C6-437B-AC75-A409237C02D1}" destId="{042F566A-D4BD-45DD-918B-9CE31F1F05F8}" srcOrd="0" destOrd="0" presId="urn:microsoft.com/office/officeart/2008/layout/AscendingPictureAccentProcess"/>
    <dgm:cxn modelId="{6908BEEC-DB7A-440C-8B08-C7F213436B59}" type="presParOf" srcId="{293CE3E0-1BD2-4C64-B115-A3DD2587E8EC}" destId="{BB43C3DE-8933-4416-B026-3B16ADEF8C19}" srcOrd="21" destOrd="0" presId="urn:microsoft.com/office/officeart/2008/layout/AscendingPictureAccentProcess"/>
    <dgm:cxn modelId="{2AF1CF62-F17F-454B-A2D7-0A93C8D46E35}" type="presParOf" srcId="{293CE3E0-1BD2-4C64-B115-A3DD2587E8EC}" destId="{F0D7FAA4-00B0-443D-8438-6DB96EEB5FAB}" srcOrd="22" destOrd="0" presId="urn:microsoft.com/office/officeart/2008/layout/AscendingPictureAccentProcess"/>
    <dgm:cxn modelId="{33984FD8-BDE8-4FC0-AE29-14F29D898FAD}" type="presParOf" srcId="{F0D7FAA4-00B0-443D-8438-6DB96EEB5FAB}" destId="{E26EA435-08EA-4610-A80C-6DAEECC811E4}" srcOrd="0" destOrd="0" presId="urn:microsoft.com/office/officeart/2008/layout/AscendingPictureAccentProcess"/>
    <dgm:cxn modelId="{6506C194-BA6E-4B7B-9C2D-70CFD3BD2021}" type="presParOf" srcId="{293CE3E0-1BD2-4C64-B115-A3DD2587E8EC}" destId="{7D2C5FEA-EC6A-4BDE-BBCA-F25D2066DCEF}" srcOrd="23" destOrd="0" presId="urn:microsoft.com/office/officeart/2008/layout/AscendingPictureAccentProcess"/>
    <dgm:cxn modelId="{E12E2AC5-A1E4-46A1-891C-8717FC39C65E}" type="presParOf" srcId="{293CE3E0-1BD2-4C64-B115-A3DD2587E8EC}" destId="{930B776F-354E-4B1A-94D2-EF8E64DE775F}" srcOrd="24" destOrd="0" presId="urn:microsoft.com/office/officeart/2008/layout/AscendingPictureAccentProcess"/>
    <dgm:cxn modelId="{4D38D48C-84FB-48B1-82E9-F980CF1AB26E}" type="presParOf" srcId="{930B776F-354E-4B1A-94D2-EF8E64DE775F}" destId="{9551DC91-F03B-46AC-B6F0-24B7BB2C7DBC}" srcOrd="0" destOrd="0" presId="urn:microsoft.com/office/officeart/2008/layout/AscendingPictureAccentProcess"/>
    <dgm:cxn modelId="{8B240FC1-D0D9-4DFE-88AC-50C54EC2471F}" type="presParOf" srcId="{293CE3E0-1BD2-4C64-B115-A3DD2587E8EC}" destId="{CF70E4A5-8D42-4F05-BE53-247CD24E282B}" srcOrd="25" destOrd="0" presId="urn:microsoft.com/office/officeart/2008/layout/AscendingPictureAccentProcess"/>
    <dgm:cxn modelId="{794B4FD8-E0A3-4447-A4A8-529B4E1C4E29}" type="presParOf" srcId="{293CE3E0-1BD2-4C64-B115-A3DD2587E8EC}" destId="{821ABF9B-9616-48D3-A3FB-5A07874C35BA}" srcOrd="26" destOrd="0" presId="urn:microsoft.com/office/officeart/2008/layout/AscendingPictureAccentProcess"/>
    <dgm:cxn modelId="{DB57D933-0A76-4E6C-B8B6-BDD7175A7AB9}" type="presParOf" srcId="{821ABF9B-9616-48D3-A3FB-5A07874C35BA}" destId="{50FF0102-E6B2-45C1-8AF3-AC831C0A3941}" srcOrd="0" destOrd="0" presId="urn:microsoft.com/office/officeart/2008/layout/AscendingPictureAccentProcess"/>
    <dgm:cxn modelId="{63FEEA03-07C3-43CA-80F8-4D86CA4767A6}" type="presParOf" srcId="{293CE3E0-1BD2-4C64-B115-A3DD2587E8EC}" destId="{93223CDB-B57E-4F7A-8D9E-8987B19D2FDB}" srcOrd="27" destOrd="0" presId="urn:microsoft.com/office/officeart/2008/layout/AscendingPictureAccentProcess"/>
    <dgm:cxn modelId="{80E942A0-C32A-46A7-8D0E-4743CF3EE6E5}" type="presParOf" srcId="{293CE3E0-1BD2-4C64-B115-A3DD2587E8EC}" destId="{8AB311FE-C013-4A76-B939-75206DABB796}" srcOrd="28" destOrd="0" presId="urn:microsoft.com/office/officeart/2008/layout/AscendingPictureAccentProcess"/>
    <dgm:cxn modelId="{0C86CC00-90DE-4DEC-B1B8-D4BA4E1507F4}" type="presParOf" srcId="{8AB311FE-C013-4A76-B939-75206DABB796}" destId="{931A39E7-4AE7-432B-85F1-33B01EA43AE3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187E6E-5848-4BF8-BA23-272C34338EF6}" type="doc">
      <dgm:prSet loTypeId="urn:microsoft.com/office/officeart/2005/8/layout/lProcess2#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E359D9-EBD5-4EFE-9B96-5650B447C0C8}">
      <dgm:prSet phldrT="[Text]" phldr="0" custT="1"/>
      <dgm:spPr/>
      <dgm:t>
        <a:bodyPr/>
        <a:lstStyle/>
        <a:p>
          <a:pPr algn="ctr" rtl="0"/>
          <a:r>
            <a:rPr 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 </a:t>
          </a:r>
          <a:r>
            <a:rPr lang="en-US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Aims to develop an integrated data analytics framework to optimize university placement operations and enhance student experiences through data-driven insights, striving to improve student placement rates.</a:t>
          </a:r>
          <a:endParaRPr lang="en-US" dirty="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0DA6A03-80F2-4BE0-9C11-6B5628998CA5}" type="parTrans" cxnId="{D412284E-4953-4543-BEA7-D2D1F649EED9}">
      <dgm:prSet/>
      <dgm:spPr/>
      <dgm:t>
        <a:bodyPr/>
        <a:lstStyle/>
        <a:p>
          <a:endParaRPr lang="en-US"/>
        </a:p>
      </dgm:t>
    </dgm:pt>
    <dgm:pt modelId="{3606022A-CE9E-434B-ADA6-3A6D2E58A9E1}" type="sibTrans" cxnId="{D412284E-4953-4543-BEA7-D2D1F649EED9}">
      <dgm:prSet/>
      <dgm:spPr/>
      <dgm:t>
        <a:bodyPr/>
        <a:lstStyle/>
        <a:p>
          <a:endParaRPr lang="en-US"/>
        </a:p>
      </dgm:t>
    </dgm:pt>
    <dgm:pt modelId="{73B7CDE3-D2B6-4710-8FE2-138E123F5CA3}">
      <dgm:prSet phldrT="[Text]" phldr="0"/>
      <dgm:spPr/>
      <dgm:t>
        <a:bodyPr/>
        <a:lstStyle/>
        <a:p>
          <a:pPr algn="ctr" rtl="0"/>
          <a:r>
            <a:rPr lang="en-US" b="0" i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Enhancing student placement outcomes, providing effective career guidance, and empowering college growth through targeted strategies, and curriculum optimization to address challenges and improve placement rates effectively.</a:t>
          </a:r>
          <a:endParaRPr lang="en-US" dirty="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43393D-C824-410A-BF1F-BB845AA560FF}" type="parTrans" cxnId="{CC896605-75C3-4E15-9C50-7E92BCEC68B8}">
      <dgm:prSet/>
      <dgm:spPr/>
      <dgm:t>
        <a:bodyPr/>
        <a:lstStyle/>
        <a:p>
          <a:endParaRPr lang="en-US"/>
        </a:p>
      </dgm:t>
    </dgm:pt>
    <dgm:pt modelId="{FB1A6B5A-9014-4151-AE54-BF6F11459710}" type="sibTrans" cxnId="{CC896605-75C3-4E15-9C50-7E92BCEC68B8}">
      <dgm:prSet/>
      <dgm:spPr/>
      <dgm:t>
        <a:bodyPr/>
        <a:lstStyle/>
        <a:p>
          <a:endParaRPr lang="en-US"/>
        </a:p>
      </dgm:t>
    </dgm:pt>
    <dgm:pt modelId="{37BC0DB0-1FAB-4672-A927-7832D2616EDC}">
      <dgm:prSet phldrT="[Text]" phldr="0"/>
      <dgm:spPr/>
      <dgm:t>
        <a:bodyPr/>
        <a:lstStyle/>
        <a:p>
          <a:pPr algn="ctr" rtl="0"/>
          <a:endParaRPr lang="en-US" dirty="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AA8151-D1EB-4E10-B247-887DD9943816}" type="parTrans" cxnId="{58FAB0B3-D7CB-452A-AD78-4907A68444A9}">
      <dgm:prSet/>
      <dgm:spPr/>
      <dgm:t>
        <a:bodyPr/>
        <a:lstStyle/>
        <a:p>
          <a:endParaRPr lang="en-US"/>
        </a:p>
      </dgm:t>
    </dgm:pt>
    <dgm:pt modelId="{C19D80B1-4489-476D-B7C7-07E7CAFF2895}" type="sibTrans" cxnId="{58FAB0B3-D7CB-452A-AD78-4907A68444A9}">
      <dgm:prSet/>
      <dgm:spPr/>
      <dgm:t>
        <a:bodyPr/>
        <a:lstStyle/>
        <a:p>
          <a:endParaRPr lang="en-US"/>
        </a:p>
      </dgm:t>
    </dgm:pt>
    <dgm:pt modelId="{D54AB754-7B74-461F-9343-3DD74B1711E9}">
      <dgm:prSet phldrT="[Text]" phldr="0" custT="1"/>
      <dgm:spPr/>
      <dgm:t>
        <a:bodyPr/>
        <a:lstStyle/>
        <a:p>
          <a:pPr algn="ctr" rtl="0"/>
          <a:endParaRPr lang="en-US" dirty="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0824C80-6A89-46BA-95FF-379692FA3F38}" type="parTrans" cxnId="{751A10DF-3C3C-44C2-B60F-F0B1D28B327B}">
      <dgm:prSet/>
      <dgm:spPr/>
      <dgm:t>
        <a:bodyPr/>
        <a:lstStyle/>
        <a:p>
          <a:endParaRPr lang="en-US"/>
        </a:p>
      </dgm:t>
    </dgm:pt>
    <dgm:pt modelId="{EEC5BF49-D1F4-485B-BD45-EB3FCE4B7DDD}" type="sibTrans" cxnId="{751A10DF-3C3C-44C2-B60F-F0B1D28B327B}">
      <dgm:prSet/>
      <dgm:spPr/>
      <dgm:t>
        <a:bodyPr/>
        <a:lstStyle/>
        <a:p>
          <a:endParaRPr lang="en-US"/>
        </a:p>
      </dgm:t>
    </dgm:pt>
    <dgm:pt modelId="{4C39233B-CB8D-4627-A1EB-CD67D6918C69}" type="pres">
      <dgm:prSet presAssocID="{3E187E6E-5848-4BF8-BA23-272C34338EF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E8305E-843E-4EB7-9841-CD05A4AA99E1}" type="pres">
      <dgm:prSet presAssocID="{D54AB754-7B74-461F-9343-3DD74B1711E9}" presName="compNode" presStyleCnt="0"/>
      <dgm:spPr/>
    </dgm:pt>
    <dgm:pt modelId="{602BCBAD-9AA2-430A-A41D-94424714CEDB}" type="pres">
      <dgm:prSet presAssocID="{D54AB754-7B74-461F-9343-3DD74B1711E9}" presName="aNode" presStyleLbl="bgShp" presStyleIdx="0" presStyleCnt="2"/>
      <dgm:spPr/>
      <dgm:t>
        <a:bodyPr/>
        <a:lstStyle/>
        <a:p>
          <a:endParaRPr lang="en-US"/>
        </a:p>
      </dgm:t>
    </dgm:pt>
    <dgm:pt modelId="{7301A1C2-F1D7-442A-8B58-5C946351201F}" type="pres">
      <dgm:prSet presAssocID="{D54AB754-7B74-461F-9343-3DD74B1711E9}" presName="textNode" presStyleLbl="bgShp" presStyleIdx="0" presStyleCnt="2"/>
      <dgm:spPr/>
      <dgm:t>
        <a:bodyPr/>
        <a:lstStyle/>
        <a:p>
          <a:endParaRPr lang="en-US"/>
        </a:p>
      </dgm:t>
    </dgm:pt>
    <dgm:pt modelId="{03B09DE7-DF6D-4A81-8839-30A8C676AC4B}" type="pres">
      <dgm:prSet presAssocID="{D54AB754-7B74-461F-9343-3DD74B1711E9}" presName="compChildNode" presStyleCnt="0"/>
      <dgm:spPr/>
    </dgm:pt>
    <dgm:pt modelId="{6CE01962-13D0-4C7B-AA09-1CFD162A0D01}" type="pres">
      <dgm:prSet presAssocID="{D54AB754-7B74-461F-9343-3DD74B1711E9}" presName="theInnerList" presStyleCnt="0"/>
      <dgm:spPr/>
    </dgm:pt>
    <dgm:pt modelId="{CAF31F7A-5E50-44FF-BE79-FAF0F8D5DBDE}" type="pres">
      <dgm:prSet presAssocID="{5BE359D9-EBD5-4EFE-9B96-5650B447C0C8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F5894-5148-4869-8D45-DDBBE14F5AA0}" type="pres">
      <dgm:prSet presAssocID="{D54AB754-7B74-461F-9343-3DD74B1711E9}" presName="aSpace" presStyleCnt="0"/>
      <dgm:spPr/>
    </dgm:pt>
    <dgm:pt modelId="{E05A3E99-CEB6-4531-8E89-D9E068EDFC03}" type="pres">
      <dgm:prSet presAssocID="{37BC0DB0-1FAB-4672-A927-7832D2616EDC}" presName="compNode" presStyleCnt="0"/>
      <dgm:spPr/>
    </dgm:pt>
    <dgm:pt modelId="{33378441-022F-49E1-9C20-3A77F82D71B4}" type="pres">
      <dgm:prSet presAssocID="{37BC0DB0-1FAB-4672-A927-7832D2616EDC}" presName="aNode" presStyleLbl="bgShp" presStyleIdx="1" presStyleCnt="2"/>
      <dgm:spPr/>
      <dgm:t>
        <a:bodyPr/>
        <a:lstStyle/>
        <a:p>
          <a:endParaRPr lang="en-US"/>
        </a:p>
      </dgm:t>
    </dgm:pt>
    <dgm:pt modelId="{F6D3520F-DD86-4025-AFAD-82571D9F6C3E}" type="pres">
      <dgm:prSet presAssocID="{37BC0DB0-1FAB-4672-A927-7832D2616EDC}" presName="textNode" presStyleLbl="bgShp" presStyleIdx="1" presStyleCnt="2"/>
      <dgm:spPr/>
      <dgm:t>
        <a:bodyPr/>
        <a:lstStyle/>
        <a:p>
          <a:endParaRPr lang="en-US"/>
        </a:p>
      </dgm:t>
    </dgm:pt>
    <dgm:pt modelId="{12D6DB39-72D6-46CE-BB50-D6DFA5B27B41}" type="pres">
      <dgm:prSet presAssocID="{37BC0DB0-1FAB-4672-A927-7832D2616EDC}" presName="compChildNode" presStyleCnt="0"/>
      <dgm:spPr/>
    </dgm:pt>
    <dgm:pt modelId="{58CD0C8E-F503-481A-9738-FBB7F750671C}" type="pres">
      <dgm:prSet presAssocID="{37BC0DB0-1FAB-4672-A927-7832D2616EDC}" presName="theInnerList" presStyleCnt="0"/>
      <dgm:spPr/>
    </dgm:pt>
    <dgm:pt modelId="{C11051C3-7F36-48D9-B9DF-898E08D06153}" type="pres">
      <dgm:prSet presAssocID="{73B7CDE3-D2B6-4710-8FE2-138E123F5CA3}" presName="childNode" presStyleLbl="node1" presStyleIdx="1" presStyleCnt="2" custScaleX="111249" custScaleY="1166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402CA1-0F94-41E3-8302-2D76C1C7DD8D}" type="presOf" srcId="{73B7CDE3-D2B6-4710-8FE2-138E123F5CA3}" destId="{C11051C3-7F36-48D9-B9DF-898E08D06153}" srcOrd="0" destOrd="0" presId="urn:microsoft.com/office/officeart/2005/8/layout/lProcess2#1"/>
    <dgm:cxn modelId="{58FAB0B3-D7CB-452A-AD78-4907A68444A9}" srcId="{3E187E6E-5848-4BF8-BA23-272C34338EF6}" destId="{37BC0DB0-1FAB-4672-A927-7832D2616EDC}" srcOrd="1" destOrd="0" parTransId="{73AA8151-D1EB-4E10-B247-887DD9943816}" sibTransId="{C19D80B1-4489-476D-B7C7-07E7CAFF2895}"/>
    <dgm:cxn modelId="{CC896605-75C3-4E15-9C50-7E92BCEC68B8}" srcId="{37BC0DB0-1FAB-4672-A927-7832D2616EDC}" destId="{73B7CDE3-D2B6-4710-8FE2-138E123F5CA3}" srcOrd="0" destOrd="0" parTransId="{E043393D-C824-410A-BF1F-BB845AA560FF}" sibTransId="{FB1A6B5A-9014-4151-AE54-BF6F11459710}"/>
    <dgm:cxn modelId="{D412284E-4953-4543-BEA7-D2D1F649EED9}" srcId="{D54AB754-7B74-461F-9343-3DD74B1711E9}" destId="{5BE359D9-EBD5-4EFE-9B96-5650B447C0C8}" srcOrd="0" destOrd="0" parTransId="{30DA6A03-80F2-4BE0-9C11-6B5628998CA5}" sibTransId="{3606022A-CE9E-434B-ADA6-3A6D2E58A9E1}"/>
    <dgm:cxn modelId="{D2827AFA-A409-473E-8DA8-046FF8E5B425}" type="presOf" srcId="{3E187E6E-5848-4BF8-BA23-272C34338EF6}" destId="{4C39233B-CB8D-4627-A1EB-CD67D6918C69}" srcOrd="0" destOrd="0" presId="urn:microsoft.com/office/officeart/2005/8/layout/lProcess2#1"/>
    <dgm:cxn modelId="{627C3099-C07F-46E0-89ED-8C49385549BB}" type="presOf" srcId="{D54AB754-7B74-461F-9343-3DD74B1711E9}" destId="{7301A1C2-F1D7-442A-8B58-5C946351201F}" srcOrd="1" destOrd="0" presId="urn:microsoft.com/office/officeart/2005/8/layout/lProcess2#1"/>
    <dgm:cxn modelId="{9F7CA846-CCC1-4DA6-BE59-8EA29556A1CE}" type="presOf" srcId="{5BE359D9-EBD5-4EFE-9B96-5650B447C0C8}" destId="{CAF31F7A-5E50-44FF-BE79-FAF0F8D5DBDE}" srcOrd="0" destOrd="0" presId="urn:microsoft.com/office/officeart/2005/8/layout/lProcess2#1"/>
    <dgm:cxn modelId="{F45EED4B-F64D-4993-9790-6386593E9A78}" type="presOf" srcId="{37BC0DB0-1FAB-4672-A927-7832D2616EDC}" destId="{F6D3520F-DD86-4025-AFAD-82571D9F6C3E}" srcOrd="1" destOrd="0" presId="urn:microsoft.com/office/officeart/2005/8/layout/lProcess2#1"/>
    <dgm:cxn modelId="{7F9CFE7B-0FED-42F4-905C-3A0320783F2F}" type="presOf" srcId="{37BC0DB0-1FAB-4672-A927-7832D2616EDC}" destId="{33378441-022F-49E1-9C20-3A77F82D71B4}" srcOrd="0" destOrd="0" presId="urn:microsoft.com/office/officeart/2005/8/layout/lProcess2#1"/>
    <dgm:cxn modelId="{B47BE30A-0A8D-4D1E-8233-C8B037D8A1EA}" type="presOf" srcId="{D54AB754-7B74-461F-9343-3DD74B1711E9}" destId="{602BCBAD-9AA2-430A-A41D-94424714CEDB}" srcOrd="0" destOrd="0" presId="urn:microsoft.com/office/officeart/2005/8/layout/lProcess2#1"/>
    <dgm:cxn modelId="{751A10DF-3C3C-44C2-B60F-F0B1D28B327B}" srcId="{3E187E6E-5848-4BF8-BA23-272C34338EF6}" destId="{D54AB754-7B74-461F-9343-3DD74B1711E9}" srcOrd="0" destOrd="0" parTransId="{10824C80-6A89-46BA-95FF-379692FA3F38}" sibTransId="{EEC5BF49-D1F4-485B-BD45-EB3FCE4B7DDD}"/>
    <dgm:cxn modelId="{6B4E27F8-023B-469B-A41C-A19987FC24DA}" type="presParOf" srcId="{4C39233B-CB8D-4627-A1EB-CD67D6918C69}" destId="{D5E8305E-843E-4EB7-9841-CD05A4AA99E1}" srcOrd="0" destOrd="0" presId="urn:microsoft.com/office/officeart/2005/8/layout/lProcess2#1"/>
    <dgm:cxn modelId="{CDFDC3C8-7EAB-4EE7-A9BF-CBDE532DEDEB}" type="presParOf" srcId="{D5E8305E-843E-4EB7-9841-CD05A4AA99E1}" destId="{602BCBAD-9AA2-430A-A41D-94424714CEDB}" srcOrd="0" destOrd="0" presId="urn:microsoft.com/office/officeart/2005/8/layout/lProcess2#1"/>
    <dgm:cxn modelId="{A2E0418F-0CF0-433A-96A4-4D0741C9C071}" type="presParOf" srcId="{D5E8305E-843E-4EB7-9841-CD05A4AA99E1}" destId="{7301A1C2-F1D7-442A-8B58-5C946351201F}" srcOrd="1" destOrd="0" presId="urn:microsoft.com/office/officeart/2005/8/layout/lProcess2#1"/>
    <dgm:cxn modelId="{C31AC5BE-65DC-4655-A33D-538BC066245C}" type="presParOf" srcId="{D5E8305E-843E-4EB7-9841-CD05A4AA99E1}" destId="{03B09DE7-DF6D-4A81-8839-30A8C676AC4B}" srcOrd="2" destOrd="0" presId="urn:microsoft.com/office/officeart/2005/8/layout/lProcess2#1"/>
    <dgm:cxn modelId="{ADDD326A-00DA-4AF3-9917-A80BE7073A61}" type="presParOf" srcId="{03B09DE7-DF6D-4A81-8839-30A8C676AC4B}" destId="{6CE01962-13D0-4C7B-AA09-1CFD162A0D01}" srcOrd="0" destOrd="0" presId="urn:microsoft.com/office/officeart/2005/8/layout/lProcess2#1"/>
    <dgm:cxn modelId="{EC3C2182-825F-4A8A-843F-86B76EF798DC}" type="presParOf" srcId="{6CE01962-13D0-4C7B-AA09-1CFD162A0D01}" destId="{CAF31F7A-5E50-44FF-BE79-FAF0F8D5DBDE}" srcOrd="0" destOrd="0" presId="urn:microsoft.com/office/officeart/2005/8/layout/lProcess2#1"/>
    <dgm:cxn modelId="{CC659284-3926-42EB-BB14-ED90F9CFE382}" type="presParOf" srcId="{4C39233B-CB8D-4627-A1EB-CD67D6918C69}" destId="{0E1F5894-5148-4869-8D45-DDBBE14F5AA0}" srcOrd="1" destOrd="0" presId="urn:microsoft.com/office/officeart/2005/8/layout/lProcess2#1"/>
    <dgm:cxn modelId="{15E8089C-060D-431C-9BF9-49977814C357}" type="presParOf" srcId="{4C39233B-CB8D-4627-A1EB-CD67D6918C69}" destId="{E05A3E99-CEB6-4531-8E89-D9E068EDFC03}" srcOrd="2" destOrd="0" presId="urn:microsoft.com/office/officeart/2005/8/layout/lProcess2#1"/>
    <dgm:cxn modelId="{0A692EF1-28C4-4CC8-A3A7-F40CDB59B755}" type="presParOf" srcId="{E05A3E99-CEB6-4531-8E89-D9E068EDFC03}" destId="{33378441-022F-49E1-9C20-3A77F82D71B4}" srcOrd="0" destOrd="0" presId="urn:microsoft.com/office/officeart/2005/8/layout/lProcess2#1"/>
    <dgm:cxn modelId="{3F4D5C88-1C6B-438D-BBB7-4A3DC86E730B}" type="presParOf" srcId="{E05A3E99-CEB6-4531-8E89-D9E068EDFC03}" destId="{F6D3520F-DD86-4025-AFAD-82571D9F6C3E}" srcOrd="1" destOrd="0" presId="urn:microsoft.com/office/officeart/2005/8/layout/lProcess2#1"/>
    <dgm:cxn modelId="{9AAB510F-3A7F-4AEE-9561-5F01F68184F6}" type="presParOf" srcId="{E05A3E99-CEB6-4531-8E89-D9E068EDFC03}" destId="{12D6DB39-72D6-46CE-BB50-D6DFA5B27B41}" srcOrd="2" destOrd="0" presId="urn:microsoft.com/office/officeart/2005/8/layout/lProcess2#1"/>
    <dgm:cxn modelId="{8A7E828D-5B8A-4E6F-938E-A81AE9C5E6A6}" type="presParOf" srcId="{12D6DB39-72D6-46CE-BB50-D6DFA5B27B41}" destId="{58CD0C8E-F503-481A-9738-FBB7F750671C}" srcOrd="0" destOrd="0" presId="urn:microsoft.com/office/officeart/2005/8/layout/lProcess2#1"/>
    <dgm:cxn modelId="{819DC7A1-A5A7-4131-808B-FF1C08908A5C}" type="presParOf" srcId="{58CD0C8E-F503-481A-9738-FBB7F750671C}" destId="{C11051C3-7F36-48D9-B9DF-898E08D06153}" srcOrd="0" destOrd="0" presId="urn:microsoft.com/office/officeart/2005/8/layout/lProcess2#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1C986A-F142-4AC0-B432-F10B0FA13921}" type="doc">
      <dgm:prSet loTypeId="urn:microsoft.com/office/officeart/2005/8/layout/vList3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AADA5AC-2016-44C2-8D9F-5274F1D93A4E}">
      <dgm:prSet phldrT="[Text]" custT="1"/>
      <dgm:spPr/>
      <dgm:t>
        <a:bodyPr/>
        <a:lstStyle/>
        <a:p>
          <a:pPr algn="ctr"/>
          <a:r>
            <a:rPr lang="en-US" sz="1800" b="1">
              <a:solidFill>
                <a:schemeClr val="tx2"/>
              </a:solidFill>
              <a:latin typeface="Times New Roman"/>
              <a:cs typeface="Times New Roman"/>
            </a:rPr>
            <a:t>University</a:t>
          </a:r>
          <a:endParaRPr lang="en-IN" sz="1800" b="1">
            <a:solidFill>
              <a:schemeClr val="tx2"/>
            </a:solidFill>
            <a:latin typeface="Times New Roman"/>
            <a:cs typeface="Times New Roman"/>
          </a:endParaRPr>
        </a:p>
      </dgm:t>
    </dgm:pt>
    <dgm:pt modelId="{87B12BA5-DF26-4B6F-A744-C71596A2371A}" type="parTrans" cxnId="{32CCA82D-205A-4AAB-96EF-C595A5F2199E}">
      <dgm:prSet/>
      <dgm:spPr/>
      <dgm:t>
        <a:bodyPr/>
        <a:lstStyle/>
        <a:p>
          <a:endParaRPr lang="en-IN"/>
        </a:p>
      </dgm:t>
    </dgm:pt>
    <dgm:pt modelId="{51C18DAC-5E25-41B2-AA62-D83FB817996E}" type="sibTrans" cxnId="{32CCA82D-205A-4AAB-96EF-C595A5F2199E}">
      <dgm:prSet/>
      <dgm:spPr/>
      <dgm:t>
        <a:bodyPr/>
        <a:lstStyle/>
        <a:p>
          <a:endParaRPr lang="en-IN"/>
        </a:p>
      </dgm:t>
    </dgm:pt>
    <dgm:pt modelId="{801CB1F4-73A4-4746-B22F-5440813C2FC2}">
      <dgm:prSet custT="1"/>
      <dgm:spPr/>
      <dgm:t>
        <a:bodyPr/>
        <a:lstStyle/>
        <a:p>
          <a:pPr algn="ctr"/>
          <a:r>
            <a:rPr lang="en-US" sz="1800" b="1" dirty="0">
              <a:solidFill>
                <a:schemeClr val="tx2"/>
              </a:solidFill>
              <a:latin typeface="Times New Roman"/>
              <a:cs typeface="Times New Roman"/>
            </a:rPr>
            <a:t>Recruiters/Companies </a:t>
          </a:r>
        </a:p>
      </dgm:t>
    </dgm:pt>
    <dgm:pt modelId="{1281E772-4948-4F31-A38A-C6122925DCA1}" type="parTrans" cxnId="{27520BC7-A55A-4014-A90D-1B4AB508D632}">
      <dgm:prSet/>
      <dgm:spPr/>
      <dgm:t>
        <a:bodyPr/>
        <a:lstStyle/>
        <a:p>
          <a:endParaRPr lang="en-IN"/>
        </a:p>
      </dgm:t>
    </dgm:pt>
    <dgm:pt modelId="{A18F7627-2903-45D5-8C0B-CA4955E31BD0}" type="sibTrans" cxnId="{27520BC7-A55A-4014-A90D-1B4AB508D632}">
      <dgm:prSet/>
      <dgm:spPr/>
      <dgm:t>
        <a:bodyPr/>
        <a:lstStyle/>
        <a:p>
          <a:endParaRPr lang="en-IN"/>
        </a:p>
      </dgm:t>
    </dgm:pt>
    <dgm:pt modelId="{A5D2CFE2-153E-43FA-815F-1519E1E8CD0B}">
      <dgm:prSet custT="1"/>
      <dgm:spPr/>
      <dgm:t>
        <a:bodyPr/>
        <a:lstStyle/>
        <a:p>
          <a:pPr algn="ctr"/>
          <a:r>
            <a:rPr lang="en-US" sz="1800" b="1" dirty="0">
              <a:solidFill>
                <a:schemeClr val="tx2"/>
              </a:solidFill>
              <a:latin typeface="Times New Roman"/>
              <a:cs typeface="Times New Roman"/>
            </a:rPr>
            <a:t>Placement-training cell</a:t>
          </a:r>
        </a:p>
      </dgm:t>
    </dgm:pt>
    <dgm:pt modelId="{70545FDC-7A95-49A6-A352-B541D7D40454}" type="parTrans" cxnId="{29A1F1A5-2D97-42E9-91B9-4EB46F4FAE73}">
      <dgm:prSet/>
      <dgm:spPr/>
      <dgm:t>
        <a:bodyPr/>
        <a:lstStyle/>
        <a:p>
          <a:endParaRPr lang="en-IN"/>
        </a:p>
      </dgm:t>
    </dgm:pt>
    <dgm:pt modelId="{777C3D62-C390-4877-9F3A-FC27BDBAF35F}" type="sibTrans" cxnId="{29A1F1A5-2D97-42E9-91B9-4EB46F4FAE73}">
      <dgm:prSet/>
      <dgm:spPr/>
      <dgm:t>
        <a:bodyPr/>
        <a:lstStyle/>
        <a:p>
          <a:endParaRPr lang="en-IN"/>
        </a:p>
      </dgm:t>
    </dgm:pt>
    <dgm:pt modelId="{8FD0E88B-AFD3-416A-A61B-B9D638BEF00B}">
      <dgm:prSet custT="1"/>
      <dgm:spPr/>
      <dgm:t>
        <a:bodyPr/>
        <a:lstStyle/>
        <a:p>
          <a:pPr algn="ctr"/>
          <a:r>
            <a:rPr lang="en-US" sz="1800" b="1" dirty="0">
              <a:solidFill>
                <a:schemeClr val="tx2"/>
              </a:solidFill>
              <a:latin typeface="Times New Roman"/>
              <a:cs typeface="Times New Roman"/>
            </a:rPr>
            <a:t>Students</a:t>
          </a:r>
        </a:p>
      </dgm:t>
    </dgm:pt>
    <dgm:pt modelId="{F8702A67-E858-4435-847F-07690BEF080F}" type="parTrans" cxnId="{CDB5AC8F-0FD2-474D-9106-88018CF63964}">
      <dgm:prSet/>
      <dgm:spPr/>
      <dgm:t>
        <a:bodyPr/>
        <a:lstStyle/>
        <a:p>
          <a:endParaRPr lang="en-IN"/>
        </a:p>
      </dgm:t>
    </dgm:pt>
    <dgm:pt modelId="{3AA02685-D024-4360-8370-4C37120898DA}" type="sibTrans" cxnId="{CDB5AC8F-0FD2-474D-9106-88018CF63964}">
      <dgm:prSet/>
      <dgm:spPr/>
      <dgm:t>
        <a:bodyPr/>
        <a:lstStyle/>
        <a:p>
          <a:endParaRPr lang="en-IN"/>
        </a:p>
      </dgm:t>
    </dgm:pt>
    <dgm:pt modelId="{74ECB3F2-4EB8-4D53-BE47-94633A972F9B}">
      <dgm:prSet custT="1"/>
      <dgm:spPr/>
      <dgm:t>
        <a:bodyPr/>
        <a:lstStyle/>
        <a:p>
          <a:pPr algn="ctr"/>
          <a:r>
            <a:rPr lang="en-US" sz="1800" b="1">
              <a:solidFill>
                <a:schemeClr val="tx2"/>
              </a:solidFill>
              <a:latin typeface="Times New Roman"/>
              <a:cs typeface="Times New Roman"/>
            </a:rPr>
            <a:t>Student Education </a:t>
          </a:r>
        </a:p>
      </dgm:t>
    </dgm:pt>
    <dgm:pt modelId="{0DCA6970-F891-4323-BDAD-23FD02DAC33C}" type="parTrans" cxnId="{AB7E0550-17DA-46AC-B6DA-B0E7FD9825B5}">
      <dgm:prSet/>
      <dgm:spPr/>
      <dgm:t>
        <a:bodyPr/>
        <a:lstStyle/>
        <a:p>
          <a:endParaRPr lang="en-IN"/>
        </a:p>
      </dgm:t>
    </dgm:pt>
    <dgm:pt modelId="{190C0EB2-F914-4FB9-97D2-BEBD19945661}" type="sibTrans" cxnId="{AB7E0550-17DA-46AC-B6DA-B0E7FD9825B5}">
      <dgm:prSet/>
      <dgm:spPr/>
      <dgm:t>
        <a:bodyPr/>
        <a:lstStyle/>
        <a:p>
          <a:endParaRPr lang="en-IN"/>
        </a:p>
      </dgm:t>
    </dgm:pt>
    <dgm:pt modelId="{A030897E-0D95-4691-B0B3-AA27255C7F74}">
      <dgm:prSet custT="1"/>
      <dgm:spPr/>
      <dgm:t>
        <a:bodyPr/>
        <a:lstStyle/>
        <a:p>
          <a:pPr algn="ctr"/>
          <a:r>
            <a:rPr lang="en-US" sz="1800" b="1">
              <a:solidFill>
                <a:schemeClr val="tx2"/>
              </a:solidFill>
              <a:latin typeface="Times New Roman"/>
              <a:cs typeface="Times New Roman"/>
            </a:rPr>
            <a:t>MBA </a:t>
          </a:r>
        </a:p>
      </dgm:t>
    </dgm:pt>
    <dgm:pt modelId="{7A1A266C-D1BC-4170-9E7D-8FA9DCA1E332}" type="parTrans" cxnId="{3E00FB63-8F6F-4C23-B85C-674F70D355E7}">
      <dgm:prSet/>
      <dgm:spPr/>
      <dgm:t>
        <a:bodyPr/>
        <a:lstStyle/>
        <a:p>
          <a:endParaRPr lang="en-IN"/>
        </a:p>
      </dgm:t>
    </dgm:pt>
    <dgm:pt modelId="{46E9DDE7-E642-42A5-8915-DA586E5B8F48}" type="sibTrans" cxnId="{3E00FB63-8F6F-4C23-B85C-674F70D355E7}">
      <dgm:prSet/>
      <dgm:spPr/>
      <dgm:t>
        <a:bodyPr/>
        <a:lstStyle/>
        <a:p>
          <a:endParaRPr lang="en-IN"/>
        </a:p>
      </dgm:t>
    </dgm:pt>
    <dgm:pt modelId="{95D2A3E8-B2CA-4C08-BADA-281328EE3827}">
      <dgm:prSet custT="1"/>
      <dgm:spPr/>
      <dgm:t>
        <a:bodyPr/>
        <a:lstStyle/>
        <a:p>
          <a:pPr algn="ctr"/>
          <a:r>
            <a:rPr lang="en-US" sz="1800" b="1">
              <a:solidFill>
                <a:schemeClr val="tx2"/>
              </a:solidFill>
              <a:latin typeface="Times New Roman"/>
              <a:cs typeface="Times New Roman"/>
            </a:rPr>
            <a:t>Student placement </a:t>
          </a:r>
        </a:p>
      </dgm:t>
    </dgm:pt>
    <dgm:pt modelId="{68C75C2D-A623-405C-AE74-810331A7520A}" type="parTrans" cxnId="{1F2746E9-36FB-4865-93DC-A43A1C6AC551}">
      <dgm:prSet/>
      <dgm:spPr/>
      <dgm:t>
        <a:bodyPr/>
        <a:lstStyle/>
        <a:p>
          <a:endParaRPr lang="en-IN"/>
        </a:p>
      </dgm:t>
    </dgm:pt>
    <dgm:pt modelId="{995F6622-482C-4CF3-94C6-F944098A77EF}" type="sibTrans" cxnId="{1F2746E9-36FB-4865-93DC-A43A1C6AC551}">
      <dgm:prSet/>
      <dgm:spPr/>
      <dgm:t>
        <a:bodyPr/>
        <a:lstStyle/>
        <a:p>
          <a:endParaRPr lang="en-IN"/>
        </a:p>
      </dgm:t>
    </dgm:pt>
    <dgm:pt modelId="{5CB65886-1F47-4F68-9E02-609C1AF08178}">
      <dgm:prSet custT="1"/>
      <dgm:spPr/>
      <dgm:t>
        <a:bodyPr/>
        <a:lstStyle/>
        <a:p>
          <a:pPr algn="ctr"/>
          <a:r>
            <a:rPr lang="en-US" sz="1800" b="1" dirty="0">
              <a:solidFill>
                <a:schemeClr val="tx2"/>
              </a:solidFill>
              <a:latin typeface="Times New Roman"/>
              <a:cs typeface="Times New Roman"/>
            </a:rPr>
            <a:t>No of placements</a:t>
          </a:r>
        </a:p>
      </dgm:t>
    </dgm:pt>
    <dgm:pt modelId="{F0172508-D8C2-4727-98A0-0084EA50B79B}" type="parTrans" cxnId="{4076A2C6-F0C0-4939-9A23-2773E4F60B93}">
      <dgm:prSet/>
      <dgm:spPr/>
      <dgm:t>
        <a:bodyPr/>
        <a:lstStyle/>
        <a:p>
          <a:endParaRPr lang="en-IN"/>
        </a:p>
      </dgm:t>
    </dgm:pt>
    <dgm:pt modelId="{BD0CDCAE-C9C4-4CA3-A932-DEE3FFB403F6}" type="sibTrans" cxnId="{4076A2C6-F0C0-4939-9A23-2773E4F60B93}">
      <dgm:prSet/>
      <dgm:spPr/>
      <dgm:t>
        <a:bodyPr/>
        <a:lstStyle/>
        <a:p>
          <a:endParaRPr lang="en-IN"/>
        </a:p>
      </dgm:t>
    </dgm:pt>
    <dgm:pt modelId="{AB7F73D6-9DC8-4791-B0B8-99A10E83AC95}" type="pres">
      <dgm:prSet presAssocID="{ED1C986A-F142-4AC0-B432-F10B0FA13921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161007-A5EF-401D-96ED-6F818DC675A2}" type="pres">
      <dgm:prSet presAssocID="{AAADA5AC-2016-44C2-8D9F-5274F1D93A4E}" presName="composite" presStyleCnt="0"/>
      <dgm:spPr/>
    </dgm:pt>
    <dgm:pt modelId="{D3A0F33A-48EE-4739-9B0B-222EA4A9BB03}" type="pres">
      <dgm:prSet presAssocID="{AAADA5AC-2016-44C2-8D9F-5274F1D93A4E}" presName="imgShp" presStyleLbl="fgImgPlace1" presStyleIdx="0" presStyleCnt="8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hoolhouse with solid fill"/>
        </a:ext>
      </dgm:extLst>
    </dgm:pt>
    <dgm:pt modelId="{A48D55A4-B5BE-4945-B8E9-A9CBC4275902}" type="pres">
      <dgm:prSet presAssocID="{AAADA5AC-2016-44C2-8D9F-5274F1D93A4E}" presName="txShp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CB695A-923F-4346-A3E4-7733CDA4300A}" type="pres">
      <dgm:prSet presAssocID="{51C18DAC-5E25-41B2-AA62-D83FB817996E}" presName="spacing" presStyleCnt="0"/>
      <dgm:spPr/>
    </dgm:pt>
    <dgm:pt modelId="{BD98CF31-DA77-42A6-9563-54B2E9CBD3E9}" type="pres">
      <dgm:prSet presAssocID="{801CB1F4-73A4-4746-B22F-5440813C2FC2}" presName="composite" presStyleCnt="0"/>
      <dgm:spPr/>
    </dgm:pt>
    <dgm:pt modelId="{4ADE4169-0FC0-4C93-AE72-18D7778D3999}" type="pres">
      <dgm:prSet presAssocID="{801CB1F4-73A4-4746-B22F-5440813C2FC2}" presName="imgShp" presStyleLbl="fgImgPlac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nections with solid fill"/>
        </a:ext>
      </dgm:extLst>
    </dgm:pt>
    <dgm:pt modelId="{39E85A6D-C6BB-4298-8CAE-700B1A2F2E17}" type="pres">
      <dgm:prSet presAssocID="{801CB1F4-73A4-4746-B22F-5440813C2FC2}" presName="txShp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7A511B-0ACE-485F-B837-A479BB5BAAC4}" type="pres">
      <dgm:prSet presAssocID="{A18F7627-2903-45D5-8C0B-CA4955E31BD0}" presName="spacing" presStyleCnt="0"/>
      <dgm:spPr/>
    </dgm:pt>
    <dgm:pt modelId="{0DC67046-56C3-48E5-874A-F598080D2028}" type="pres">
      <dgm:prSet presAssocID="{A5D2CFE2-153E-43FA-815F-1519E1E8CD0B}" presName="composite" presStyleCnt="0"/>
      <dgm:spPr/>
    </dgm:pt>
    <dgm:pt modelId="{93EA0C4D-0850-4884-B3E6-AB3EF6E7B581}" type="pres">
      <dgm:prSet presAssocID="{A5D2CFE2-153E-43FA-815F-1519E1E8CD0B}" presName="imgShp" presStyleLbl="fgImgPlac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ardroom with solid fill"/>
        </a:ext>
      </dgm:extLst>
    </dgm:pt>
    <dgm:pt modelId="{0FDDD31C-4650-46AF-BA18-49EA87C25841}" type="pres">
      <dgm:prSet presAssocID="{A5D2CFE2-153E-43FA-815F-1519E1E8CD0B}" presName="txShp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E344B9-2D95-4566-9F6E-CB58A04D1EEC}" type="pres">
      <dgm:prSet presAssocID="{777C3D62-C390-4877-9F3A-FC27BDBAF35F}" presName="spacing" presStyleCnt="0"/>
      <dgm:spPr/>
    </dgm:pt>
    <dgm:pt modelId="{32454FB8-D158-4057-99BA-502BBCCF7987}" type="pres">
      <dgm:prSet presAssocID="{8FD0E88B-AFD3-416A-A61B-B9D638BEF00B}" presName="composite" presStyleCnt="0"/>
      <dgm:spPr/>
    </dgm:pt>
    <dgm:pt modelId="{8CAFD350-92BC-4073-8162-7AD63C9FBA8E}" type="pres">
      <dgm:prSet presAssocID="{8FD0E88B-AFD3-416A-A61B-B9D638BEF00B}" presName="imgShp" presStyleLbl="fgImgPlace1" presStyleIdx="3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 with solid fill"/>
        </a:ext>
      </dgm:extLst>
    </dgm:pt>
    <dgm:pt modelId="{4E9A67E4-5FF0-4201-8010-480C22B4CE45}" type="pres">
      <dgm:prSet presAssocID="{8FD0E88B-AFD3-416A-A61B-B9D638BEF00B}" presName="txShp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686F5-7741-4B99-BEAB-8B29BB64686F}" type="pres">
      <dgm:prSet presAssocID="{3AA02685-D024-4360-8370-4C37120898DA}" presName="spacing" presStyleCnt="0"/>
      <dgm:spPr/>
    </dgm:pt>
    <dgm:pt modelId="{6D54C2D3-F98E-4BE1-B7FF-9593BA37B744}" type="pres">
      <dgm:prSet presAssocID="{74ECB3F2-4EB8-4D53-BE47-94633A972F9B}" presName="composite" presStyleCnt="0"/>
      <dgm:spPr/>
    </dgm:pt>
    <dgm:pt modelId="{B0011B9F-91AE-4D3C-B279-168A18619F4A}" type="pres">
      <dgm:prSet presAssocID="{74ECB3F2-4EB8-4D53-BE47-94633A972F9B}" presName="imgShp" presStyleLbl="fgImgPlace1" presStyleIdx="4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with solid fill"/>
        </a:ext>
      </dgm:extLst>
    </dgm:pt>
    <dgm:pt modelId="{8374F641-4313-49A0-8966-C1EBC46F52EA}" type="pres">
      <dgm:prSet presAssocID="{74ECB3F2-4EB8-4D53-BE47-94633A972F9B}" presName="txShp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274737-F01C-4891-B10C-796DD6601EDC}" type="pres">
      <dgm:prSet presAssocID="{190C0EB2-F914-4FB9-97D2-BEBD19945661}" presName="spacing" presStyleCnt="0"/>
      <dgm:spPr/>
    </dgm:pt>
    <dgm:pt modelId="{2812D71B-7152-4117-AB5D-C03EDCA302E7}" type="pres">
      <dgm:prSet presAssocID="{A030897E-0D95-4691-B0B3-AA27255C7F74}" presName="composite" presStyleCnt="0"/>
      <dgm:spPr/>
    </dgm:pt>
    <dgm:pt modelId="{43B78EB2-6993-4CA1-A6E4-950D5574BBB9}" type="pres">
      <dgm:prSet presAssocID="{A030897E-0D95-4691-B0B3-AA27255C7F74}" presName="imgShp" presStyleLbl="fgImgPlace1" presStyleIdx="5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 with solid fill"/>
        </a:ext>
      </dgm:extLst>
    </dgm:pt>
    <dgm:pt modelId="{51495761-7D69-4C37-862D-C6C54BDA8BA1}" type="pres">
      <dgm:prSet presAssocID="{A030897E-0D95-4691-B0B3-AA27255C7F74}" presName="txShp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AEC2AD-9524-4557-8363-70A3FD286583}" type="pres">
      <dgm:prSet presAssocID="{46E9DDE7-E642-42A5-8915-DA586E5B8F48}" presName="spacing" presStyleCnt="0"/>
      <dgm:spPr/>
    </dgm:pt>
    <dgm:pt modelId="{D1DE74B0-9377-46D9-9FB3-D3B551BC020A}" type="pres">
      <dgm:prSet presAssocID="{95D2A3E8-B2CA-4C08-BADA-281328EE3827}" presName="composite" presStyleCnt="0"/>
      <dgm:spPr/>
    </dgm:pt>
    <dgm:pt modelId="{74CC25F5-AA28-4217-8EA7-65DD90C75DDE}" type="pres">
      <dgm:prSet presAssocID="{95D2A3E8-B2CA-4C08-BADA-281328EE3827}" presName="imgShp" presStyleLbl="fgImgPlace1" presStyleIdx="6" presStyleCnt="8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bbon with solid fill"/>
        </a:ext>
      </dgm:extLst>
    </dgm:pt>
    <dgm:pt modelId="{27E9B356-1AFA-444E-8DAD-FCC83F5328CD}" type="pres">
      <dgm:prSet presAssocID="{95D2A3E8-B2CA-4C08-BADA-281328EE3827}" presName="txShp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DAF5E-D293-477D-B505-4316FF56A376}" type="pres">
      <dgm:prSet presAssocID="{995F6622-482C-4CF3-94C6-F944098A77EF}" presName="spacing" presStyleCnt="0"/>
      <dgm:spPr/>
    </dgm:pt>
    <dgm:pt modelId="{B60EC878-C4EC-4081-A55C-E30ABA02148F}" type="pres">
      <dgm:prSet presAssocID="{5CB65886-1F47-4F68-9E02-609C1AF08178}" presName="composite" presStyleCnt="0"/>
      <dgm:spPr/>
    </dgm:pt>
    <dgm:pt modelId="{488E58CC-F2E0-477C-B792-F4649C5F3047}" type="pres">
      <dgm:prSet presAssocID="{5CB65886-1F47-4F68-9E02-609C1AF08178}" presName="imgShp" presStyleLbl="fgImgPlace1" presStyleIdx="7" presStyleCnt="8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 with solid fill"/>
        </a:ext>
      </dgm:extLst>
    </dgm:pt>
    <dgm:pt modelId="{A79EDB52-CD90-44CE-B996-A0793B88386D}" type="pres">
      <dgm:prSet presAssocID="{5CB65886-1F47-4F68-9E02-609C1AF08178}" presName="txShp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61FFB6-2188-461D-8850-784A613BDC43}" type="presOf" srcId="{801CB1F4-73A4-4746-B22F-5440813C2FC2}" destId="{39E85A6D-C6BB-4298-8CAE-700B1A2F2E17}" srcOrd="0" destOrd="0" presId="urn:microsoft.com/office/officeart/2005/8/layout/vList3"/>
    <dgm:cxn modelId="{215EF389-A3ED-439A-84E0-A1BC7B24D8ED}" type="presOf" srcId="{AAADA5AC-2016-44C2-8D9F-5274F1D93A4E}" destId="{A48D55A4-B5BE-4945-B8E9-A9CBC4275902}" srcOrd="0" destOrd="0" presId="urn:microsoft.com/office/officeart/2005/8/layout/vList3"/>
    <dgm:cxn modelId="{AB7E0550-17DA-46AC-B6DA-B0E7FD9825B5}" srcId="{ED1C986A-F142-4AC0-B432-F10B0FA13921}" destId="{74ECB3F2-4EB8-4D53-BE47-94633A972F9B}" srcOrd="4" destOrd="0" parTransId="{0DCA6970-F891-4323-BDAD-23FD02DAC33C}" sibTransId="{190C0EB2-F914-4FB9-97D2-BEBD19945661}"/>
    <dgm:cxn modelId="{DFA5F8EB-9A19-48AB-B26F-F7717CB63C11}" type="presOf" srcId="{74ECB3F2-4EB8-4D53-BE47-94633A972F9B}" destId="{8374F641-4313-49A0-8966-C1EBC46F52EA}" srcOrd="0" destOrd="0" presId="urn:microsoft.com/office/officeart/2005/8/layout/vList3"/>
    <dgm:cxn modelId="{4076A2C6-F0C0-4939-9A23-2773E4F60B93}" srcId="{ED1C986A-F142-4AC0-B432-F10B0FA13921}" destId="{5CB65886-1F47-4F68-9E02-609C1AF08178}" srcOrd="7" destOrd="0" parTransId="{F0172508-D8C2-4727-98A0-0084EA50B79B}" sibTransId="{BD0CDCAE-C9C4-4CA3-A932-DEE3FFB403F6}"/>
    <dgm:cxn modelId="{0D84D51C-2F53-4C36-BB3A-CA0A90238EA1}" type="presOf" srcId="{95D2A3E8-B2CA-4C08-BADA-281328EE3827}" destId="{27E9B356-1AFA-444E-8DAD-FCC83F5328CD}" srcOrd="0" destOrd="0" presId="urn:microsoft.com/office/officeart/2005/8/layout/vList3"/>
    <dgm:cxn modelId="{29A1F1A5-2D97-42E9-91B9-4EB46F4FAE73}" srcId="{ED1C986A-F142-4AC0-B432-F10B0FA13921}" destId="{A5D2CFE2-153E-43FA-815F-1519E1E8CD0B}" srcOrd="2" destOrd="0" parTransId="{70545FDC-7A95-49A6-A352-B541D7D40454}" sibTransId="{777C3D62-C390-4877-9F3A-FC27BDBAF35F}"/>
    <dgm:cxn modelId="{ABB0A476-DAA7-4428-8207-464E9FC5594A}" type="presOf" srcId="{A5D2CFE2-153E-43FA-815F-1519E1E8CD0B}" destId="{0FDDD31C-4650-46AF-BA18-49EA87C25841}" srcOrd="0" destOrd="0" presId="urn:microsoft.com/office/officeart/2005/8/layout/vList3"/>
    <dgm:cxn modelId="{2154564F-67B6-420A-8B93-FF1EB40473FF}" type="presOf" srcId="{8FD0E88B-AFD3-416A-A61B-B9D638BEF00B}" destId="{4E9A67E4-5FF0-4201-8010-480C22B4CE45}" srcOrd="0" destOrd="0" presId="urn:microsoft.com/office/officeart/2005/8/layout/vList3"/>
    <dgm:cxn modelId="{32CCA82D-205A-4AAB-96EF-C595A5F2199E}" srcId="{ED1C986A-F142-4AC0-B432-F10B0FA13921}" destId="{AAADA5AC-2016-44C2-8D9F-5274F1D93A4E}" srcOrd="0" destOrd="0" parTransId="{87B12BA5-DF26-4B6F-A744-C71596A2371A}" sibTransId="{51C18DAC-5E25-41B2-AA62-D83FB817996E}"/>
    <dgm:cxn modelId="{CDB5AC8F-0FD2-474D-9106-88018CF63964}" srcId="{ED1C986A-F142-4AC0-B432-F10B0FA13921}" destId="{8FD0E88B-AFD3-416A-A61B-B9D638BEF00B}" srcOrd="3" destOrd="0" parTransId="{F8702A67-E858-4435-847F-07690BEF080F}" sibTransId="{3AA02685-D024-4360-8370-4C37120898DA}"/>
    <dgm:cxn modelId="{09F68601-53B1-4727-B1EC-DA9B48EB1FDF}" type="presOf" srcId="{A030897E-0D95-4691-B0B3-AA27255C7F74}" destId="{51495761-7D69-4C37-862D-C6C54BDA8BA1}" srcOrd="0" destOrd="0" presId="urn:microsoft.com/office/officeart/2005/8/layout/vList3"/>
    <dgm:cxn modelId="{3E00FB63-8F6F-4C23-B85C-674F70D355E7}" srcId="{ED1C986A-F142-4AC0-B432-F10B0FA13921}" destId="{A030897E-0D95-4691-B0B3-AA27255C7F74}" srcOrd="5" destOrd="0" parTransId="{7A1A266C-D1BC-4170-9E7D-8FA9DCA1E332}" sibTransId="{46E9DDE7-E642-42A5-8915-DA586E5B8F48}"/>
    <dgm:cxn modelId="{A01A0ECE-F3D9-4743-B227-8C227A12CED7}" type="presOf" srcId="{ED1C986A-F142-4AC0-B432-F10B0FA13921}" destId="{AB7F73D6-9DC8-4791-B0B8-99A10E83AC95}" srcOrd="0" destOrd="0" presId="urn:microsoft.com/office/officeart/2005/8/layout/vList3"/>
    <dgm:cxn modelId="{1F2746E9-36FB-4865-93DC-A43A1C6AC551}" srcId="{ED1C986A-F142-4AC0-B432-F10B0FA13921}" destId="{95D2A3E8-B2CA-4C08-BADA-281328EE3827}" srcOrd="6" destOrd="0" parTransId="{68C75C2D-A623-405C-AE74-810331A7520A}" sibTransId="{995F6622-482C-4CF3-94C6-F944098A77EF}"/>
    <dgm:cxn modelId="{27520BC7-A55A-4014-A90D-1B4AB508D632}" srcId="{ED1C986A-F142-4AC0-B432-F10B0FA13921}" destId="{801CB1F4-73A4-4746-B22F-5440813C2FC2}" srcOrd="1" destOrd="0" parTransId="{1281E772-4948-4F31-A38A-C6122925DCA1}" sibTransId="{A18F7627-2903-45D5-8C0B-CA4955E31BD0}"/>
    <dgm:cxn modelId="{3C4F4047-EEFC-4B28-8048-C73A2DE5AAD4}" type="presOf" srcId="{5CB65886-1F47-4F68-9E02-609C1AF08178}" destId="{A79EDB52-CD90-44CE-B996-A0793B88386D}" srcOrd="0" destOrd="0" presId="urn:microsoft.com/office/officeart/2005/8/layout/vList3"/>
    <dgm:cxn modelId="{B6870E22-FCB5-4E83-BB4D-788ED6EACF01}" type="presParOf" srcId="{AB7F73D6-9DC8-4791-B0B8-99A10E83AC95}" destId="{68161007-A5EF-401D-96ED-6F818DC675A2}" srcOrd="0" destOrd="0" presId="urn:microsoft.com/office/officeart/2005/8/layout/vList3"/>
    <dgm:cxn modelId="{D2DB1B25-34B3-4D57-BA0C-F18219953165}" type="presParOf" srcId="{68161007-A5EF-401D-96ED-6F818DC675A2}" destId="{D3A0F33A-48EE-4739-9B0B-222EA4A9BB03}" srcOrd="0" destOrd="0" presId="urn:microsoft.com/office/officeart/2005/8/layout/vList3"/>
    <dgm:cxn modelId="{23AD8EE2-A892-4C6A-87B4-1968C9045B0B}" type="presParOf" srcId="{68161007-A5EF-401D-96ED-6F818DC675A2}" destId="{A48D55A4-B5BE-4945-B8E9-A9CBC4275902}" srcOrd="1" destOrd="0" presId="urn:microsoft.com/office/officeart/2005/8/layout/vList3"/>
    <dgm:cxn modelId="{14B561ED-A207-423A-8D0C-A950470F4FF1}" type="presParOf" srcId="{AB7F73D6-9DC8-4791-B0B8-99A10E83AC95}" destId="{8ECB695A-923F-4346-A3E4-7733CDA4300A}" srcOrd="1" destOrd="0" presId="urn:microsoft.com/office/officeart/2005/8/layout/vList3"/>
    <dgm:cxn modelId="{2DD1C440-98E4-4707-9C8A-E3D939DE70E7}" type="presParOf" srcId="{AB7F73D6-9DC8-4791-B0B8-99A10E83AC95}" destId="{BD98CF31-DA77-42A6-9563-54B2E9CBD3E9}" srcOrd="2" destOrd="0" presId="urn:microsoft.com/office/officeart/2005/8/layout/vList3"/>
    <dgm:cxn modelId="{C08EE9B5-9857-428B-B51D-FF59E470FCDF}" type="presParOf" srcId="{BD98CF31-DA77-42A6-9563-54B2E9CBD3E9}" destId="{4ADE4169-0FC0-4C93-AE72-18D7778D3999}" srcOrd="0" destOrd="0" presId="urn:microsoft.com/office/officeart/2005/8/layout/vList3"/>
    <dgm:cxn modelId="{80222DF4-6D4F-49EC-903A-A1C3C893B313}" type="presParOf" srcId="{BD98CF31-DA77-42A6-9563-54B2E9CBD3E9}" destId="{39E85A6D-C6BB-4298-8CAE-700B1A2F2E17}" srcOrd="1" destOrd="0" presId="urn:microsoft.com/office/officeart/2005/8/layout/vList3"/>
    <dgm:cxn modelId="{801E566B-500E-40DB-A20D-6DA858600727}" type="presParOf" srcId="{AB7F73D6-9DC8-4791-B0B8-99A10E83AC95}" destId="{0D7A511B-0ACE-485F-B837-A479BB5BAAC4}" srcOrd="3" destOrd="0" presId="urn:microsoft.com/office/officeart/2005/8/layout/vList3"/>
    <dgm:cxn modelId="{5981FC65-4E4E-45EF-8223-79A187BF89E2}" type="presParOf" srcId="{AB7F73D6-9DC8-4791-B0B8-99A10E83AC95}" destId="{0DC67046-56C3-48E5-874A-F598080D2028}" srcOrd="4" destOrd="0" presId="urn:microsoft.com/office/officeart/2005/8/layout/vList3"/>
    <dgm:cxn modelId="{4A942B70-9C61-4606-8A36-B29EB308217F}" type="presParOf" srcId="{0DC67046-56C3-48E5-874A-F598080D2028}" destId="{93EA0C4D-0850-4884-B3E6-AB3EF6E7B581}" srcOrd="0" destOrd="0" presId="urn:microsoft.com/office/officeart/2005/8/layout/vList3"/>
    <dgm:cxn modelId="{85C39021-3D6C-4F70-8CFB-2F38949BBD19}" type="presParOf" srcId="{0DC67046-56C3-48E5-874A-F598080D2028}" destId="{0FDDD31C-4650-46AF-BA18-49EA87C25841}" srcOrd="1" destOrd="0" presId="urn:microsoft.com/office/officeart/2005/8/layout/vList3"/>
    <dgm:cxn modelId="{824F06CD-4A29-4C12-B9C1-64C6478BB0E0}" type="presParOf" srcId="{AB7F73D6-9DC8-4791-B0B8-99A10E83AC95}" destId="{31E344B9-2D95-4566-9F6E-CB58A04D1EEC}" srcOrd="5" destOrd="0" presId="urn:microsoft.com/office/officeart/2005/8/layout/vList3"/>
    <dgm:cxn modelId="{E95CD644-5B62-4526-A64F-BD0E79E77FB1}" type="presParOf" srcId="{AB7F73D6-9DC8-4791-B0B8-99A10E83AC95}" destId="{32454FB8-D158-4057-99BA-502BBCCF7987}" srcOrd="6" destOrd="0" presId="urn:microsoft.com/office/officeart/2005/8/layout/vList3"/>
    <dgm:cxn modelId="{6198F00E-9A87-4243-980A-DBFFEE03BE72}" type="presParOf" srcId="{32454FB8-D158-4057-99BA-502BBCCF7987}" destId="{8CAFD350-92BC-4073-8162-7AD63C9FBA8E}" srcOrd="0" destOrd="0" presId="urn:microsoft.com/office/officeart/2005/8/layout/vList3"/>
    <dgm:cxn modelId="{D4DC177F-5303-4DF9-9334-38DC5871A672}" type="presParOf" srcId="{32454FB8-D158-4057-99BA-502BBCCF7987}" destId="{4E9A67E4-5FF0-4201-8010-480C22B4CE45}" srcOrd="1" destOrd="0" presId="urn:microsoft.com/office/officeart/2005/8/layout/vList3"/>
    <dgm:cxn modelId="{D1060A0B-FD76-4CE2-93CF-B00496C3CC94}" type="presParOf" srcId="{AB7F73D6-9DC8-4791-B0B8-99A10E83AC95}" destId="{05C686F5-7741-4B99-BEAB-8B29BB64686F}" srcOrd="7" destOrd="0" presId="urn:microsoft.com/office/officeart/2005/8/layout/vList3"/>
    <dgm:cxn modelId="{BDE91748-EB0F-4083-902A-8D826052564C}" type="presParOf" srcId="{AB7F73D6-9DC8-4791-B0B8-99A10E83AC95}" destId="{6D54C2D3-F98E-4BE1-B7FF-9593BA37B744}" srcOrd="8" destOrd="0" presId="urn:microsoft.com/office/officeart/2005/8/layout/vList3"/>
    <dgm:cxn modelId="{9782820B-D055-4159-BAAA-C7C023DE0349}" type="presParOf" srcId="{6D54C2D3-F98E-4BE1-B7FF-9593BA37B744}" destId="{B0011B9F-91AE-4D3C-B279-168A18619F4A}" srcOrd="0" destOrd="0" presId="urn:microsoft.com/office/officeart/2005/8/layout/vList3"/>
    <dgm:cxn modelId="{E3451385-0499-4FB6-87D2-CCF0E66E153A}" type="presParOf" srcId="{6D54C2D3-F98E-4BE1-B7FF-9593BA37B744}" destId="{8374F641-4313-49A0-8966-C1EBC46F52EA}" srcOrd="1" destOrd="0" presId="urn:microsoft.com/office/officeart/2005/8/layout/vList3"/>
    <dgm:cxn modelId="{3DDCBB89-3D2E-43EB-B452-C096D474F244}" type="presParOf" srcId="{AB7F73D6-9DC8-4791-B0B8-99A10E83AC95}" destId="{E2274737-F01C-4891-B10C-796DD6601EDC}" srcOrd="9" destOrd="0" presId="urn:microsoft.com/office/officeart/2005/8/layout/vList3"/>
    <dgm:cxn modelId="{A180DFE3-D245-4E01-A2C4-7D7E770B7D16}" type="presParOf" srcId="{AB7F73D6-9DC8-4791-B0B8-99A10E83AC95}" destId="{2812D71B-7152-4117-AB5D-C03EDCA302E7}" srcOrd="10" destOrd="0" presId="urn:microsoft.com/office/officeart/2005/8/layout/vList3"/>
    <dgm:cxn modelId="{A757580B-6A3D-4430-A84B-3CCCD973092E}" type="presParOf" srcId="{2812D71B-7152-4117-AB5D-C03EDCA302E7}" destId="{43B78EB2-6993-4CA1-A6E4-950D5574BBB9}" srcOrd="0" destOrd="0" presId="urn:microsoft.com/office/officeart/2005/8/layout/vList3"/>
    <dgm:cxn modelId="{D4E4E161-61BE-4C9B-8CF0-FF5AA4DADC36}" type="presParOf" srcId="{2812D71B-7152-4117-AB5D-C03EDCA302E7}" destId="{51495761-7D69-4C37-862D-C6C54BDA8BA1}" srcOrd="1" destOrd="0" presId="urn:microsoft.com/office/officeart/2005/8/layout/vList3"/>
    <dgm:cxn modelId="{F75E8FA7-54B3-4E72-8A43-FCE40A4DFF11}" type="presParOf" srcId="{AB7F73D6-9DC8-4791-B0B8-99A10E83AC95}" destId="{78AEC2AD-9524-4557-8363-70A3FD286583}" srcOrd="11" destOrd="0" presId="urn:microsoft.com/office/officeart/2005/8/layout/vList3"/>
    <dgm:cxn modelId="{E55B54F6-9EEB-4F77-8FFC-31987FC0AB00}" type="presParOf" srcId="{AB7F73D6-9DC8-4791-B0B8-99A10E83AC95}" destId="{D1DE74B0-9377-46D9-9FB3-D3B551BC020A}" srcOrd="12" destOrd="0" presId="urn:microsoft.com/office/officeart/2005/8/layout/vList3"/>
    <dgm:cxn modelId="{6D060089-5C40-45F7-A7B0-914A9E1131E7}" type="presParOf" srcId="{D1DE74B0-9377-46D9-9FB3-D3B551BC020A}" destId="{74CC25F5-AA28-4217-8EA7-65DD90C75DDE}" srcOrd="0" destOrd="0" presId="urn:microsoft.com/office/officeart/2005/8/layout/vList3"/>
    <dgm:cxn modelId="{FB4E10AA-FDBA-46F4-A9E2-0332EC21A713}" type="presParOf" srcId="{D1DE74B0-9377-46D9-9FB3-D3B551BC020A}" destId="{27E9B356-1AFA-444E-8DAD-FCC83F5328CD}" srcOrd="1" destOrd="0" presId="urn:microsoft.com/office/officeart/2005/8/layout/vList3"/>
    <dgm:cxn modelId="{4DD4977A-B0FF-4EA9-913C-AA39E18A2BB2}" type="presParOf" srcId="{AB7F73D6-9DC8-4791-B0B8-99A10E83AC95}" destId="{085DAF5E-D293-477D-B505-4316FF56A376}" srcOrd="13" destOrd="0" presId="urn:microsoft.com/office/officeart/2005/8/layout/vList3"/>
    <dgm:cxn modelId="{672255A4-9B73-49B5-AD07-16269529160A}" type="presParOf" srcId="{AB7F73D6-9DC8-4791-B0B8-99A10E83AC95}" destId="{B60EC878-C4EC-4081-A55C-E30ABA02148F}" srcOrd="14" destOrd="0" presId="urn:microsoft.com/office/officeart/2005/8/layout/vList3"/>
    <dgm:cxn modelId="{A1D65336-3808-43D5-AFF1-87ECE88298D7}" type="presParOf" srcId="{B60EC878-C4EC-4081-A55C-E30ABA02148F}" destId="{488E58CC-F2E0-477C-B792-F4649C5F3047}" srcOrd="0" destOrd="0" presId="urn:microsoft.com/office/officeart/2005/8/layout/vList3"/>
    <dgm:cxn modelId="{8D99E4A4-5FAA-4CB6-A89A-619BCB70EE7F}" type="presParOf" srcId="{B60EC878-C4EC-4081-A55C-E30ABA02148F}" destId="{A79EDB52-CD90-44CE-B996-A0793B88386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E04B88-C7CD-452D-AE80-0899BC8AE4DD}" type="doc">
      <dgm:prSet loTypeId="urn:microsoft.com/office/officeart/2005/8/layout/vProcess5" loCatId="process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89F8B11A-A84E-42E9-B2AF-8C1DD8C94E52}">
      <dgm:prSet phldr="0"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2400" b="1">
              <a:solidFill>
                <a:schemeClr val="tx2"/>
              </a:solidFill>
              <a:latin typeface="Times New Roman"/>
              <a:cs typeface="Times New Roman"/>
            </a:rPr>
            <a:t>ENTITY-RELATIONSHIP DIAGRAM</a:t>
          </a:r>
          <a:endParaRPr lang="en-US" sz="2400" b="1" dirty="0">
            <a:solidFill>
              <a:schemeClr val="tx2"/>
            </a:solidFill>
          </a:endParaRPr>
        </a:p>
      </dgm:t>
    </dgm:pt>
    <dgm:pt modelId="{3624F589-DECB-4AE3-9CF9-C34FA34B62D7}" type="parTrans" cxnId="{3471E8FF-5E9D-407D-8B3B-93ADC8619F2B}">
      <dgm:prSet/>
      <dgm:spPr/>
      <dgm:t>
        <a:bodyPr/>
        <a:lstStyle/>
        <a:p>
          <a:endParaRPr lang="en-US"/>
        </a:p>
      </dgm:t>
    </dgm:pt>
    <dgm:pt modelId="{1FCE1995-C465-4D69-8052-2003168F4F41}" type="sibTrans" cxnId="{3471E8FF-5E9D-407D-8B3B-93ADC8619F2B}">
      <dgm:prSet/>
      <dgm:spPr/>
      <dgm:t>
        <a:bodyPr/>
        <a:lstStyle/>
        <a:p>
          <a:endParaRPr lang="en-US"/>
        </a:p>
        <a:p>
          <a:endParaRPr lang="en-US"/>
        </a:p>
      </dgm:t>
    </dgm:pt>
    <dgm:pt modelId="{377B4D12-F1C4-4E77-ABB6-58DF493C4877}">
      <dgm:prSet phldr="0"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2400" b="1">
              <a:solidFill>
                <a:schemeClr val="tx2"/>
              </a:solidFill>
              <a:latin typeface="Times New Roman"/>
              <a:cs typeface="Times New Roman"/>
            </a:rPr>
            <a:t>PROCESS FLOW DIAGRAM</a:t>
          </a:r>
          <a:endParaRPr lang="en-US" sz="2400" b="1" dirty="0">
            <a:solidFill>
              <a:schemeClr val="tx2"/>
            </a:solidFill>
            <a:latin typeface="Times New Roman"/>
            <a:cs typeface="Times New Roman"/>
          </a:endParaRPr>
        </a:p>
      </dgm:t>
    </dgm:pt>
    <dgm:pt modelId="{B5290BE2-E758-4EC8-B8FE-7E23B295DA90}" type="parTrans" cxnId="{CD183D3D-6CE2-4710-8647-06D5DAE4CFCF}">
      <dgm:prSet/>
      <dgm:spPr/>
      <dgm:t>
        <a:bodyPr/>
        <a:lstStyle/>
        <a:p>
          <a:endParaRPr lang="en-US"/>
        </a:p>
      </dgm:t>
    </dgm:pt>
    <dgm:pt modelId="{BC3A3F6E-53D6-4855-8874-44160BDB5C5A}" type="sibTrans" cxnId="{CD183D3D-6CE2-4710-8647-06D5DAE4CFCF}">
      <dgm:prSet/>
      <dgm:spPr/>
      <dgm:t>
        <a:bodyPr/>
        <a:lstStyle/>
        <a:p>
          <a:endParaRPr lang="en-US"/>
        </a:p>
      </dgm:t>
    </dgm:pt>
    <dgm:pt modelId="{777CE4BA-CBEE-498D-B04E-FA932E78AE29}">
      <dgm:prSet phldr="0"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2400" b="1">
              <a:solidFill>
                <a:schemeClr val="tx2"/>
              </a:solidFill>
              <a:latin typeface="Times New Roman"/>
              <a:cs typeface="Times New Roman"/>
            </a:rPr>
            <a:t>ACTIVITY DIAGRAM</a:t>
          </a:r>
          <a:endParaRPr lang="en-US" sz="2400" b="1" dirty="0">
            <a:solidFill>
              <a:schemeClr val="tx2"/>
            </a:solidFill>
            <a:latin typeface="Times New Roman"/>
            <a:cs typeface="Times New Roman"/>
          </a:endParaRPr>
        </a:p>
      </dgm:t>
    </dgm:pt>
    <dgm:pt modelId="{2BBDB251-F969-4B7E-93A4-4B70606BDEDC}" type="parTrans" cxnId="{EE36A9D6-9F0D-4DA8-B048-4A3FF8F2BF0F}">
      <dgm:prSet/>
      <dgm:spPr/>
      <dgm:t>
        <a:bodyPr/>
        <a:lstStyle/>
        <a:p>
          <a:endParaRPr lang="en-US"/>
        </a:p>
      </dgm:t>
    </dgm:pt>
    <dgm:pt modelId="{A8CD241F-6C4C-4824-B678-D60C8FDDD150}" type="sibTrans" cxnId="{EE36A9D6-9F0D-4DA8-B048-4A3FF8F2BF0F}">
      <dgm:prSet/>
      <dgm:spPr/>
      <dgm:t>
        <a:bodyPr/>
        <a:lstStyle/>
        <a:p>
          <a:endParaRPr lang="en-US"/>
        </a:p>
      </dgm:t>
    </dgm:pt>
    <dgm:pt modelId="{B1B83F29-922D-46D1-94A7-3FCA737E9510}">
      <dgm:prSet phldr="0"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2400" b="1" dirty="0">
              <a:solidFill>
                <a:schemeClr val="tx2"/>
              </a:solidFill>
              <a:latin typeface="Times New Roman"/>
              <a:cs typeface="Times New Roman"/>
            </a:rPr>
            <a:t>USE CASE DIAGRAM</a:t>
          </a:r>
        </a:p>
      </dgm:t>
    </dgm:pt>
    <dgm:pt modelId="{F4DCFE20-4FCE-4A16-A220-3B4A09DDC93D}" type="parTrans" cxnId="{4396F230-B46F-4857-9524-863ED8CD81D4}">
      <dgm:prSet/>
      <dgm:spPr/>
      <dgm:t>
        <a:bodyPr/>
        <a:lstStyle/>
        <a:p>
          <a:endParaRPr lang="en-US"/>
        </a:p>
      </dgm:t>
    </dgm:pt>
    <dgm:pt modelId="{A4CECE9A-1370-4A17-BC46-9229AED70E81}" type="sibTrans" cxnId="{4396F230-B46F-4857-9524-863ED8CD81D4}">
      <dgm:prSet/>
      <dgm:spPr/>
      <dgm:t>
        <a:bodyPr/>
        <a:lstStyle/>
        <a:p>
          <a:endParaRPr lang="en-US"/>
        </a:p>
      </dgm:t>
    </dgm:pt>
    <dgm:pt modelId="{A6F3CC09-5CE0-482D-8502-7F79BC3C7619}">
      <dgm:prSet phldr="0"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2400" b="1" dirty="0">
              <a:solidFill>
                <a:schemeClr val="tx2"/>
              </a:solidFill>
              <a:latin typeface="Times New Roman"/>
              <a:cs typeface="Times New Roman"/>
            </a:rPr>
            <a:t>STATE CHART DIAGRAM</a:t>
          </a:r>
        </a:p>
      </dgm:t>
    </dgm:pt>
    <dgm:pt modelId="{1E11A580-9852-4649-B316-B99693B7DFE7}" type="parTrans" cxnId="{90796CD3-D3C3-450F-ABE6-0DABA68E9A54}">
      <dgm:prSet/>
      <dgm:spPr/>
      <dgm:t>
        <a:bodyPr/>
        <a:lstStyle/>
        <a:p>
          <a:endParaRPr lang="en-US"/>
        </a:p>
      </dgm:t>
    </dgm:pt>
    <dgm:pt modelId="{EB7FC952-38C9-4669-89E3-0DA78EC332BF}" type="sibTrans" cxnId="{90796CD3-D3C3-450F-ABE6-0DABA68E9A54}">
      <dgm:prSet/>
      <dgm:spPr/>
      <dgm:t>
        <a:bodyPr/>
        <a:lstStyle/>
        <a:p>
          <a:endParaRPr lang="en-US"/>
        </a:p>
      </dgm:t>
    </dgm:pt>
    <dgm:pt modelId="{839236ED-E533-47D3-B2AE-0FE350B9556A}" type="pres">
      <dgm:prSet presAssocID="{4BE04B88-C7CD-452D-AE80-0899BC8AE4DD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68782-2336-450A-8498-021C091B9ED7}" type="pres">
      <dgm:prSet presAssocID="{4BE04B88-C7CD-452D-AE80-0899BC8AE4DD}" presName="dummyMaxCanvas" presStyleCnt="0">
        <dgm:presLayoutVars/>
      </dgm:prSet>
      <dgm:spPr/>
    </dgm:pt>
    <dgm:pt modelId="{C0B71156-46B4-4D49-81B0-4A8E620E2F00}" type="pres">
      <dgm:prSet presAssocID="{4BE04B88-C7CD-452D-AE80-0899BC8AE4DD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3A1E7C-D1C4-4285-BB01-AEEAD12F2DBF}" type="pres">
      <dgm:prSet presAssocID="{4BE04B88-C7CD-452D-AE80-0899BC8AE4DD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7298FC-DFCA-41D5-BBB2-BDC09623FB08}" type="pres">
      <dgm:prSet presAssocID="{4BE04B88-C7CD-452D-AE80-0899BC8AE4DD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C1D8C9-220F-4569-9541-A9722F0E3631}" type="pres">
      <dgm:prSet presAssocID="{4BE04B88-C7CD-452D-AE80-0899BC8AE4DD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6A8BF4-A552-4102-B177-DB79E7D0ADDB}" type="pres">
      <dgm:prSet presAssocID="{4BE04B88-C7CD-452D-AE80-0899BC8AE4DD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E3BE0E-30BC-434E-B01A-05B4CB426191}" type="pres">
      <dgm:prSet presAssocID="{4BE04B88-C7CD-452D-AE80-0899BC8AE4DD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B69E-01E5-42CA-AD8A-EF3C2227473C}" type="pres">
      <dgm:prSet presAssocID="{4BE04B88-C7CD-452D-AE80-0899BC8AE4DD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140389-AE5D-4BC0-88E1-E6849BD9227F}" type="pres">
      <dgm:prSet presAssocID="{4BE04B88-C7CD-452D-AE80-0899BC8AE4DD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4D26B6-FA1D-4F3C-A9AF-01F7BCD2A098}" type="pres">
      <dgm:prSet presAssocID="{4BE04B88-C7CD-452D-AE80-0899BC8AE4DD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A4EAEA-BEF4-46A7-BF05-7519928A9E04}" type="pres">
      <dgm:prSet presAssocID="{4BE04B88-C7CD-452D-AE80-0899BC8AE4DD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AF6BDB-887E-417D-9A2F-1D8E775462A4}" type="pres">
      <dgm:prSet presAssocID="{4BE04B88-C7CD-452D-AE80-0899BC8AE4DD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FFC598-6956-4F5A-8E58-C79DE7678FEE}" type="pres">
      <dgm:prSet presAssocID="{4BE04B88-C7CD-452D-AE80-0899BC8AE4DD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C9369D-082C-468C-B626-9FFB88FCFB83}" type="pres">
      <dgm:prSet presAssocID="{4BE04B88-C7CD-452D-AE80-0899BC8AE4DD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211A1C-6232-4A79-A15A-7BDFFE7B839A}" type="pres">
      <dgm:prSet presAssocID="{4BE04B88-C7CD-452D-AE80-0899BC8AE4DD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549A33-F403-417B-A34E-9C46D90085C4}" type="presOf" srcId="{377B4D12-F1C4-4E77-ABB6-58DF493C4877}" destId="{A6A4EAEA-BEF4-46A7-BF05-7519928A9E04}" srcOrd="1" destOrd="0" presId="urn:microsoft.com/office/officeart/2005/8/layout/vProcess5"/>
    <dgm:cxn modelId="{1E907ADB-6AEA-4B91-8D6F-8EB10C17C568}" type="presOf" srcId="{89F8B11A-A84E-42E9-B2AF-8C1DD8C94E52}" destId="{63AF6BDB-887E-417D-9A2F-1D8E775462A4}" srcOrd="1" destOrd="0" presId="urn:microsoft.com/office/officeart/2005/8/layout/vProcess5"/>
    <dgm:cxn modelId="{F07E32EC-97FF-4794-9C47-C38D3D2C0AD9}" type="presOf" srcId="{BC3A3F6E-53D6-4855-8874-44160BDB5C5A}" destId="{0CE3BE0E-30BC-434E-B01A-05B4CB426191}" srcOrd="0" destOrd="0" presId="urn:microsoft.com/office/officeart/2005/8/layout/vProcess5"/>
    <dgm:cxn modelId="{067F171B-0BB1-49A7-8C94-95AF3D9B0898}" type="presOf" srcId="{377B4D12-F1C4-4E77-ABB6-58DF493C4877}" destId="{C0B71156-46B4-4D49-81B0-4A8E620E2F00}" srcOrd="0" destOrd="0" presId="urn:microsoft.com/office/officeart/2005/8/layout/vProcess5"/>
    <dgm:cxn modelId="{82E4AADE-CC26-48C5-A933-5385D27ED75E}" type="presOf" srcId="{1FCE1995-C465-4D69-8052-2003168F4F41}" destId="{F5B6B69E-01E5-42CA-AD8A-EF3C2227473C}" srcOrd="0" destOrd="0" presId="urn:microsoft.com/office/officeart/2005/8/layout/vProcess5"/>
    <dgm:cxn modelId="{381E3033-2838-44CA-8454-B93C9EA13665}" type="presOf" srcId="{B1B83F29-922D-46D1-94A7-3FCA737E9510}" destId="{6BC9369D-082C-468C-B626-9FFB88FCFB83}" srcOrd="1" destOrd="0" presId="urn:microsoft.com/office/officeart/2005/8/layout/vProcess5"/>
    <dgm:cxn modelId="{90796CD3-D3C3-450F-ABE6-0DABA68E9A54}" srcId="{4BE04B88-C7CD-452D-AE80-0899BC8AE4DD}" destId="{A6F3CC09-5CE0-482D-8502-7F79BC3C7619}" srcOrd="4" destOrd="0" parTransId="{1E11A580-9852-4649-B316-B99693B7DFE7}" sibTransId="{EB7FC952-38C9-4669-89E3-0DA78EC332BF}"/>
    <dgm:cxn modelId="{4396F230-B46F-4857-9524-863ED8CD81D4}" srcId="{4BE04B88-C7CD-452D-AE80-0899BC8AE4DD}" destId="{B1B83F29-922D-46D1-94A7-3FCA737E9510}" srcOrd="3" destOrd="0" parTransId="{F4DCFE20-4FCE-4A16-A220-3B4A09DDC93D}" sibTransId="{A4CECE9A-1370-4A17-BC46-9229AED70E81}"/>
    <dgm:cxn modelId="{F85BA7A9-51E8-4B24-9D92-31A8E8CE5A1E}" type="presOf" srcId="{B1B83F29-922D-46D1-94A7-3FCA737E9510}" destId="{DEC1D8C9-220F-4569-9541-A9722F0E3631}" srcOrd="0" destOrd="0" presId="urn:microsoft.com/office/officeart/2005/8/layout/vProcess5"/>
    <dgm:cxn modelId="{D7EAFFC8-D306-4C85-8BC5-076253BF0DF7}" type="presOf" srcId="{A4CECE9A-1370-4A17-BC46-9229AED70E81}" destId="{0F4D26B6-FA1D-4F3C-A9AF-01F7BCD2A098}" srcOrd="0" destOrd="0" presId="urn:microsoft.com/office/officeart/2005/8/layout/vProcess5"/>
    <dgm:cxn modelId="{6C2302C2-E948-41E1-AD53-81B56CE0C39A}" type="presOf" srcId="{4BE04B88-C7CD-452D-AE80-0899BC8AE4DD}" destId="{839236ED-E533-47D3-B2AE-0FE350B9556A}" srcOrd="0" destOrd="0" presId="urn:microsoft.com/office/officeart/2005/8/layout/vProcess5"/>
    <dgm:cxn modelId="{C895BBC7-2609-4F37-B410-B708D7ED425D}" type="presOf" srcId="{777CE4BA-CBEE-498D-B04E-FA932E78AE29}" destId="{F37298FC-DFCA-41D5-BBB2-BDC09623FB08}" srcOrd="0" destOrd="0" presId="urn:microsoft.com/office/officeart/2005/8/layout/vProcess5"/>
    <dgm:cxn modelId="{CD183D3D-6CE2-4710-8647-06D5DAE4CFCF}" srcId="{4BE04B88-C7CD-452D-AE80-0899BC8AE4DD}" destId="{377B4D12-F1C4-4E77-ABB6-58DF493C4877}" srcOrd="0" destOrd="0" parTransId="{B5290BE2-E758-4EC8-B8FE-7E23B295DA90}" sibTransId="{BC3A3F6E-53D6-4855-8874-44160BDB5C5A}"/>
    <dgm:cxn modelId="{56968E92-1D7B-4C10-A6E0-8457C496FCE0}" type="presOf" srcId="{A6F3CC09-5CE0-482D-8502-7F79BC3C7619}" destId="{C96A8BF4-A552-4102-B177-DB79E7D0ADDB}" srcOrd="0" destOrd="0" presId="urn:microsoft.com/office/officeart/2005/8/layout/vProcess5"/>
    <dgm:cxn modelId="{1847BF6C-394B-4C05-B9C1-C85AF156C8EE}" type="presOf" srcId="{777CE4BA-CBEE-498D-B04E-FA932E78AE29}" destId="{0CFFC598-6956-4F5A-8E58-C79DE7678FEE}" srcOrd="1" destOrd="0" presId="urn:microsoft.com/office/officeart/2005/8/layout/vProcess5"/>
    <dgm:cxn modelId="{C8A5559A-237B-4F1E-88BA-E82CFA9898D8}" type="presOf" srcId="{89F8B11A-A84E-42E9-B2AF-8C1DD8C94E52}" destId="{173A1E7C-D1C4-4285-BB01-AEEAD12F2DBF}" srcOrd="0" destOrd="0" presId="urn:microsoft.com/office/officeart/2005/8/layout/vProcess5"/>
    <dgm:cxn modelId="{EE36A9D6-9F0D-4DA8-B048-4A3FF8F2BF0F}" srcId="{4BE04B88-C7CD-452D-AE80-0899BC8AE4DD}" destId="{777CE4BA-CBEE-498D-B04E-FA932E78AE29}" srcOrd="2" destOrd="0" parTransId="{2BBDB251-F969-4B7E-93A4-4B70606BDEDC}" sibTransId="{A8CD241F-6C4C-4824-B678-D60C8FDDD150}"/>
    <dgm:cxn modelId="{149B247C-933C-481C-B5E9-A723F31DF290}" type="presOf" srcId="{A8CD241F-6C4C-4824-B678-D60C8FDDD150}" destId="{50140389-AE5D-4BC0-88E1-E6849BD9227F}" srcOrd="0" destOrd="0" presId="urn:microsoft.com/office/officeart/2005/8/layout/vProcess5"/>
    <dgm:cxn modelId="{D03EC252-FBEB-49FC-A218-BE878FF5ECB4}" type="presOf" srcId="{A6F3CC09-5CE0-482D-8502-7F79BC3C7619}" destId="{9E211A1C-6232-4A79-A15A-7BDFFE7B839A}" srcOrd="1" destOrd="0" presId="urn:microsoft.com/office/officeart/2005/8/layout/vProcess5"/>
    <dgm:cxn modelId="{3471E8FF-5E9D-407D-8B3B-93ADC8619F2B}" srcId="{4BE04B88-C7CD-452D-AE80-0899BC8AE4DD}" destId="{89F8B11A-A84E-42E9-B2AF-8C1DD8C94E52}" srcOrd="1" destOrd="0" parTransId="{3624F589-DECB-4AE3-9CF9-C34FA34B62D7}" sibTransId="{1FCE1995-C465-4D69-8052-2003168F4F41}"/>
    <dgm:cxn modelId="{20F6E907-7B70-454B-862E-2575215871F6}" type="presParOf" srcId="{839236ED-E533-47D3-B2AE-0FE350B9556A}" destId="{A6F68782-2336-450A-8498-021C091B9ED7}" srcOrd="0" destOrd="0" presId="urn:microsoft.com/office/officeart/2005/8/layout/vProcess5"/>
    <dgm:cxn modelId="{FF105F36-0342-4E27-AF65-BEC4A113E42F}" type="presParOf" srcId="{839236ED-E533-47D3-B2AE-0FE350B9556A}" destId="{C0B71156-46B4-4D49-81B0-4A8E620E2F00}" srcOrd="1" destOrd="0" presId="urn:microsoft.com/office/officeart/2005/8/layout/vProcess5"/>
    <dgm:cxn modelId="{9823A3A9-0655-43D9-8B6E-329FF770EEAD}" type="presParOf" srcId="{839236ED-E533-47D3-B2AE-0FE350B9556A}" destId="{173A1E7C-D1C4-4285-BB01-AEEAD12F2DBF}" srcOrd="2" destOrd="0" presId="urn:microsoft.com/office/officeart/2005/8/layout/vProcess5"/>
    <dgm:cxn modelId="{429723C6-45F3-43AD-8B0A-EEDB1FFC4296}" type="presParOf" srcId="{839236ED-E533-47D3-B2AE-0FE350B9556A}" destId="{F37298FC-DFCA-41D5-BBB2-BDC09623FB08}" srcOrd="3" destOrd="0" presId="urn:microsoft.com/office/officeart/2005/8/layout/vProcess5"/>
    <dgm:cxn modelId="{480549DD-BB57-408E-8FF4-F1A101052327}" type="presParOf" srcId="{839236ED-E533-47D3-B2AE-0FE350B9556A}" destId="{DEC1D8C9-220F-4569-9541-A9722F0E3631}" srcOrd="4" destOrd="0" presId="urn:microsoft.com/office/officeart/2005/8/layout/vProcess5"/>
    <dgm:cxn modelId="{17FDEF0F-CDB1-46E5-9228-D69D7467F18C}" type="presParOf" srcId="{839236ED-E533-47D3-B2AE-0FE350B9556A}" destId="{C96A8BF4-A552-4102-B177-DB79E7D0ADDB}" srcOrd="5" destOrd="0" presId="urn:microsoft.com/office/officeart/2005/8/layout/vProcess5"/>
    <dgm:cxn modelId="{2F7D5081-F59B-4601-9F45-8E256BA66D9C}" type="presParOf" srcId="{839236ED-E533-47D3-B2AE-0FE350B9556A}" destId="{0CE3BE0E-30BC-434E-B01A-05B4CB426191}" srcOrd="6" destOrd="0" presId="urn:microsoft.com/office/officeart/2005/8/layout/vProcess5"/>
    <dgm:cxn modelId="{A567DE6D-1B79-4ECA-BECF-5968CD48EF4D}" type="presParOf" srcId="{839236ED-E533-47D3-B2AE-0FE350B9556A}" destId="{F5B6B69E-01E5-42CA-AD8A-EF3C2227473C}" srcOrd="7" destOrd="0" presId="urn:microsoft.com/office/officeart/2005/8/layout/vProcess5"/>
    <dgm:cxn modelId="{7686A9B8-DCE8-49E8-9E28-7CE7BD98EDCF}" type="presParOf" srcId="{839236ED-E533-47D3-B2AE-0FE350B9556A}" destId="{50140389-AE5D-4BC0-88E1-E6849BD9227F}" srcOrd="8" destOrd="0" presId="urn:microsoft.com/office/officeart/2005/8/layout/vProcess5"/>
    <dgm:cxn modelId="{B65242FA-3F33-469C-8EB8-06016B3BD6AD}" type="presParOf" srcId="{839236ED-E533-47D3-B2AE-0FE350B9556A}" destId="{0F4D26B6-FA1D-4F3C-A9AF-01F7BCD2A098}" srcOrd="9" destOrd="0" presId="urn:microsoft.com/office/officeart/2005/8/layout/vProcess5"/>
    <dgm:cxn modelId="{9F779E1A-4EE7-422A-81F3-2D6500CC7896}" type="presParOf" srcId="{839236ED-E533-47D3-B2AE-0FE350B9556A}" destId="{A6A4EAEA-BEF4-46A7-BF05-7519928A9E04}" srcOrd="10" destOrd="0" presId="urn:microsoft.com/office/officeart/2005/8/layout/vProcess5"/>
    <dgm:cxn modelId="{D4D2A7B8-0A73-4AE0-90C1-0B11A98C76D5}" type="presParOf" srcId="{839236ED-E533-47D3-B2AE-0FE350B9556A}" destId="{63AF6BDB-887E-417D-9A2F-1D8E775462A4}" srcOrd="11" destOrd="0" presId="urn:microsoft.com/office/officeart/2005/8/layout/vProcess5"/>
    <dgm:cxn modelId="{79CAEDEB-1D80-48EB-9B7B-CCB4CC276AD4}" type="presParOf" srcId="{839236ED-E533-47D3-B2AE-0FE350B9556A}" destId="{0CFFC598-6956-4F5A-8E58-C79DE7678FEE}" srcOrd="12" destOrd="0" presId="urn:microsoft.com/office/officeart/2005/8/layout/vProcess5"/>
    <dgm:cxn modelId="{515E9364-7B28-4C8B-BB3B-566CBB99F89F}" type="presParOf" srcId="{839236ED-E533-47D3-B2AE-0FE350B9556A}" destId="{6BC9369D-082C-468C-B626-9FFB88FCFB83}" srcOrd="13" destOrd="0" presId="urn:microsoft.com/office/officeart/2005/8/layout/vProcess5"/>
    <dgm:cxn modelId="{8B1335B4-1EA4-4A6C-AE2D-DB2E96460C97}" type="presParOf" srcId="{839236ED-E533-47D3-B2AE-0FE350B9556A}" destId="{9E211A1C-6232-4A79-A15A-7BDFFE7B839A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5B2AF-1AC7-43FE-B2DB-57FF8809CA00}">
      <dsp:nvSpPr>
        <dsp:cNvPr id="0" name=""/>
        <dsp:cNvSpPr/>
      </dsp:nvSpPr>
      <dsp:spPr>
        <a:xfrm>
          <a:off x="2334434" y="5844730"/>
          <a:ext cx="94037" cy="9403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CF9EC-B6B4-4228-A932-1C5732F88BB5}">
      <dsp:nvSpPr>
        <dsp:cNvPr id="0" name=""/>
        <dsp:cNvSpPr/>
      </dsp:nvSpPr>
      <dsp:spPr>
        <a:xfrm>
          <a:off x="2134321" y="5930531"/>
          <a:ext cx="94037" cy="94037"/>
        </a:xfrm>
        <a:prstGeom prst="ellipse">
          <a:avLst/>
        </a:prstGeom>
        <a:solidFill>
          <a:schemeClr val="accent5">
            <a:hueOff val="554591"/>
            <a:satOff val="-3374"/>
            <a:lumOff val="-380"/>
            <a:alphaOff val="0"/>
          </a:schemeClr>
        </a:solidFill>
        <a:ln w="12700" cap="flat" cmpd="sng" algn="ctr">
          <a:solidFill>
            <a:schemeClr val="accent5">
              <a:hueOff val="554591"/>
              <a:satOff val="-3374"/>
              <a:lumOff val="-3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D26FB-7328-4940-9461-E8D326A04333}">
      <dsp:nvSpPr>
        <dsp:cNvPr id="0" name=""/>
        <dsp:cNvSpPr/>
      </dsp:nvSpPr>
      <dsp:spPr>
        <a:xfrm>
          <a:off x="1930448" y="6003596"/>
          <a:ext cx="94037" cy="94037"/>
        </a:xfrm>
        <a:prstGeom prst="ellipse">
          <a:avLst/>
        </a:prstGeom>
        <a:solidFill>
          <a:schemeClr val="accent5">
            <a:hueOff val="1109183"/>
            <a:satOff val="-6747"/>
            <a:lumOff val="-760"/>
            <a:alphaOff val="0"/>
          </a:schemeClr>
        </a:solidFill>
        <a:ln w="12700" cap="flat" cmpd="sng" algn="ctr">
          <a:solidFill>
            <a:schemeClr val="accent5">
              <a:hueOff val="1109183"/>
              <a:satOff val="-6747"/>
              <a:lumOff val="-7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8E1A85-CB96-4C1D-881D-5CCE7CBCCB3B}">
      <dsp:nvSpPr>
        <dsp:cNvPr id="0" name=""/>
        <dsp:cNvSpPr/>
      </dsp:nvSpPr>
      <dsp:spPr>
        <a:xfrm>
          <a:off x="1723565" y="6063255"/>
          <a:ext cx="94037" cy="94037"/>
        </a:xfrm>
        <a:prstGeom prst="ellipse">
          <a:avLst/>
        </a:prstGeom>
        <a:solidFill>
          <a:schemeClr val="accent5">
            <a:hueOff val="1663774"/>
            <a:satOff val="-10121"/>
            <a:lumOff val="-1140"/>
            <a:alphaOff val="0"/>
          </a:schemeClr>
        </a:solidFill>
        <a:ln w="12700" cap="flat" cmpd="sng" algn="ctr">
          <a:solidFill>
            <a:schemeClr val="accent5">
              <a:hueOff val="1663774"/>
              <a:satOff val="-10121"/>
              <a:lumOff val="-11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7EA545-6472-43DE-B774-D0679B4AE64A}">
      <dsp:nvSpPr>
        <dsp:cNvPr id="0" name=""/>
        <dsp:cNvSpPr/>
      </dsp:nvSpPr>
      <dsp:spPr>
        <a:xfrm>
          <a:off x="1514425" y="6109507"/>
          <a:ext cx="94037" cy="94037"/>
        </a:xfrm>
        <a:prstGeom prst="ellipse">
          <a:avLst/>
        </a:prstGeom>
        <a:solidFill>
          <a:schemeClr val="accent5">
            <a:hueOff val="2218366"/>
            <a:satOff val="-13495"/>
            <a:lumOff val="-1519"/>
            <a:alphaOff val="0"/>
          </a:schemeClr>
        </a:solidFill>
        <a:ln w="12700" cap="flat" cmpd="sng" algn="ctr">
          <a:solidFill>
            <a:schemeClr val="accent5">
              <a:hueOff val="2218366"/>
              <a:satOff val="-13495"/>
              <a:lumOff val="-15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5C85E-BFD6-4926-AF50-F7E8791B42BB}">
      <dsp:nvSpPr>
        <dsp:cNvPr id="0" name=""/>
        <dsp:cNvSpPr/>
      </dsp:nvSpPr>
      <dsp:spPr>
        <a:xfrm>
          <a:off x="3470409" y="5041014"/>
          <a:ext cx="94037" cy="94037"/>
        </a:xfrm>
        <a:prstGeom prst="ellipse">
          <a:avLst/>
        </a:prstGeom>
        <a:solidFill>
          <a:schemeClr val="accent5">
            <a:hueOff val="2772957"/>
            <a:satOff val="-16868"/>
            <a:lumOff val="-1899"/>
            <a:alphaOff val="0"/>
          </a:schemeClr>
        </a:solidFill>
        <a:ln w="12700" cap="flat" cmpd="sng" algn="ctr">
          <a:solidFill>
            <a:schemeClr val="accent5">
              <a:hueOff val="2772957"/>
              <a:satOff val="-16868"/>
              <a:lumOff val="-18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AF31AC-92F4-47D5-8518-6961E247B2A1}">
      <dsp:nvSpPr>
        <dsp:cNvPr id="0" name=""/>
        <dsp:cNvSpPr/>
      </dsp:nvSpPr>
      <dsp:spPr>
        <a:xfrm>
          <a:off x="3303398" y="5200551"/>
          <a:ext cx="94037" cy="94037"/>
        </a:xfrm>
        <a:prstGeom prst="ellipse">
          <a:avLst/>
        </a:prstGeom>
        <a:solidFill>
          <a:schemeClr val="accent5">
            <a:hueOff val="3327548"/>
            <a:satOff val="-20242"/>
            <a:lumOff val="-2279"/>
            <a:alphaOff val="0"/>
          </a:schemeClr>
        </a:solidFill>
        <a:ln w="12700" cap="flat" cmpd="sng" algn="ctr">
          <a:solidFill>
            <a:schemeClr val="accent5">
              <a:hueOff val="3327548"/>
              <a:satOff val="-20242"/>
              <a:lumOff val="-22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E989D0-4B29-4696-8B5C-71A5F693CD0C}">
      <dsp:nvSpPr>
        <dsp:cNvPr id="0" name=""/>
        <dsp:cNvSpPr/>
      </dsp:nvSpPr>
      <dsp:spPr>
        <a:xfrm>
          <a:off x="4195628" y="4093850"/>
          <a:ext cx="94037" cy="94037"/>
        </a:xfrm>
        <a:prstGeom prst="ellipse">
          <a:avLst/>
        </a:prstGeom>
        <a:solidFill>
          <a:schemeClr val="accent5">
            <a:hueOff val="3882140"/>
            <a:satOff val="-23615"/>
            <a:lumOff val="-2659"/>
            <a:alphaOff val="0"/>
          </a:schemeClr>
        </a:solidFill>
        <a:ln w="12700" cap="flat" cmpd="sng" algn="ctr">
          <a:solidFill>
            <a:schemeClr val="accent5">
              <a:hueOff val="3882140"/>
              <a:satOff val="-23615"/>
              <a:lumOff val="-26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3E95C-D32E-4683-8EF6-4B379B191F96}">
      <dsp:nvSpPr>
        <dsp:cNvPr id="0" name=""/>
        <dsp:cNvSpPr/>
      </dsp:nvSpPr>
      <dsp:spPr>
        <a:xfrm>
          <a:off x="4686881" y="2973743"/>
          <a:ext cx="94037" cy="94037"/>
        </a:xfrm>
        <a:prstGeom prst="ellipse">
          <a:avLst/>
        </a:prstGeom>
        <a:solidFill>
          <a:schemeClr val="accent5">
            <a:hueOff val="4436731"/>
            <a:satOff val="-26989"/>
            <a:lumOff val="-3039"/>
            <a:alphaOff val="0"/>
          </a:schemeClr>
        </a:solidFill>
        <a:ln w="12700" cap="flat" cmpd="sng" algn="ctr">
          <a:solidFill>
            <a:schemeClr val="accent5">
              <a:hueOff val="4436731"/>
              <a:satOff val="-26989"/>
              <a:lumOff val="-30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1906E5-482E-4A73-A59C-CE0DE23D5E68}">
      <dsp:nvSpPr>
        <dsp:cNvPr id="0" name=""/>
        <dsp:cNvSpPr/>
      </dsp:nvSpPr>
      <dsp:spPr>
        <a:xfrm>
          <a:off x="4920847" y="1807384"/>
          <a:ext cx="94037" cy="94037"/>
        </a:xfrm>
        <a:prstGeom prst="ellipse">
          <a:avLst/>
        </a:prstGeom>
        <a:solidFill>
          <a:schemeClr val="accent5">
            <a:hueOff val="4991322"/>
            <a:satOff val="-30363"/>
            <a:lumOff val="-3419"/>
            <a:alphaOff val="0"/>
          </a:schemeClr>
        </a:solidFill>
        <a:ln w="12700" cap="flat" cmpd="sng" algn="ctr">
          <a:solidFill>
            <a:schemeClr val="accent5">
              <a:hueOff val="4991322"/>
              <a:satOff val="-30363"/>
              <a:lumOff val="-34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E56B5F-EA91-48DD-BB4C-6806B32C11B8}">
      <dsp:nvSpPr>
        <dsp:cNvPr id="0" name=""/>
        <dsp:cNvSpPr/>
      </dsp:nvSpPr>
      <dsp:spPr>
        <a:xfrm>
          <a:off x="4716973" y="421159"/>
          <a:ext cx="94037" cy="94037"/>
        </a:xfrm>
        <a:prstGeom prst="ellipse">
          <a:avLst/>
        </a:prstGeom>
        <a:solidFill>
          <a:schemeClr val="accent5">
            <a:hueOff val="5545914"/>
            <a:satOff val="-33736"/>
            <a:lumOff val="-3799"/>
            <a:alphaOff val="0"/>
          </a:schemeClr>
        </a:solidFill>
        <a:ln w="12700" cap="flat" cmpd="sng" algn="ctr">
          <a:solidFill>
            <a:schemeClr val="accent5">
              <a:hueOff val="5545914"/>
              <a:satOff val="-33736"/>
              <a:lumOff val="-37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30E01A-7263-4291-8D02-7BF45359AF57}">
      <dsp:nvSpPr>
        <dsp:cNvPr id="0" name=""/>
        <dsp:cNvSpPr/>
      </dsp:nvSpPr>
      <dsp:spPr>
        <a:xfrm>
          <a:off x="4856149" y="309216"/>
          <a:ext cx="94037" cy="94037"/>
        </a:xfrm>
        <a:prstGeom prst="ellipse">
          <a:avLst/>
        </a:prstGeom>
        <a:solidFill>
          <a:schemeClr val="accent5">
            <a:hueOff val="6100505"/>
            <a:satOff val="-37110"/>
            <a:lumOff val="-4179"/>
            <a:alphaOff val="0"/>
          </a:schemeClr>
        </a:solidFill>
        <a:ln w="12700" cap="flat" cmpd="sng" algn="ctr">
          <a:solidFill>
            <a:schemeClr val="accent5">
              <a:hueOff val="6100505"/>
              <a:satOff val="-37110"/>
              <a:lumOff val="-41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E2C050-0C07-4549-B619-5169EAA80A3C}">
      <dsp:nvSpPr>
        <dsp:cNvPr id="0" name=""/>
        <dsp:cNvSpPr/>
      </dsp:nvSpPr>
      <dsp:spPr>
        <a:xfrm>
          <a:off x="4996077" y="197272"/>
          <a:ext cx="94037" cy="94037"/>
        </a:xfrm>
        <a:prstGeom prst="ellipse">
          <a:avLst/>
        </a:prstGeom>
        <a:solidFill>
          <a:schemeClr val="accent5">
            <a:hueOff val="6655096"/>
            <a:satOff val="-40484"/>
            <a:lumOff val="-4558"/>
            <a:alphaOff val="0"/>
          </a:schemeClr>
        </a:solidFill>
        <a:ln w="12700" cap="flat" cmpd="sng" algn="ctr">
          <a:solidFill>
            <a:schemeClr val="accent5">
              <a:hueOff val="6655096"/>
              <a:satOff val="-40484"/>
              <a:lumOff val="-45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4A512F-F507-4137-B09D-A389E9C208F0}">
      <dsp:nvSpPr>
        <dsp:cNvPr id="0" name=""/>
        <dsp:cNvSpPr/>
      </dsp:nvSpPr>
      <dsp:spPr>
        <a:xfrm>
          <a:off x="5135253" y="309216"/>
          <a:ext cx="94037" cy="94037"/>
        </a:xfrm>
        <a:prstGeom prst="ellipse">
          <a:avLst/>
        </a:prstGeom>
        <a:solidFill>
          <a:schemeClr val="accent5">
            <a:hueOff val="7209688"/>
            <a:satOff val="-43857"/>
            <a:lumOff val="-4938"/>
            <a:alphaOff val="0"/>
          </a:schemeClr>
        </a:solidFill>
        <a:ln w="12700" cap="flat" cmpd="sng" algn="ctr">
          <a:solidFill>
            <a:schemeClr val="accent5">
              <a:hueOff val="7209688"/>
              <a:satOff val="-43857"/>
              <a:lumOff val="-49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6DE28F-D28B-46A2-8BDB-47E5CDFE3C9A}">
      <dsp:nvSpPr>
        <dsp:cNvPr id="0" name=""/>
        <dsp:cNvSpPr/>
      </dsp:nvSpPr>
      <dsp:spPr>
        <a:xfrm>
          <a:off x="5274429" y="421159"/>
          <a:ext cx="94037" cy="94037"/>
        </a:xfrm>
        <a:prstGeom prst="ellipse">
          <a:avLst/>
        </a:prstGeom>
        <a:solidFill>
          <a:schemeClr val="accent5">
            <a:hueOff val="7764280"/>
            <a:satOff val="-47231"/>
            <a:lumOff val="-5318"/>
            <a:alphaOff val="0"/>
          </a:schemeClr>
        </a:solidFill>
        <a:ln w="12700" cap="flat" cmpd="sng" algn="ctr">
          <a:solidFill>
            <a:schemeClr val="accent5">
              <a:hueOff val="7764280"/>
              <a:satOff val="-47231"/>
              <a:lumOff val="-53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19247-893E-4689-96A7-503FAD7618EE}">
      <dsp:nvSpPr>
        <dsp:cNvPr id="0" name=""/>
        <dsp:cNvSpPr/>
      </dsp:nvSpPr>
      <dsp:spPr>
        <a:xfrm>
          <a:off x="4996077" y="433225"/>
          <a:ext cx="94037" cy="94037"/>
        </a:xfrm>
        <a:prstGeom prst="ellipse">
          <a:avLst/>
        </a:prstGeom>
        <a:solidFill>
          <a:schemeClr val="accent5">
            <a:hueOff val="8318871"/>
            <a:satOff val="-50604"/>
            <a:lumOff val="-5698"/>
            <a:alphaOff val="0"/>
          </a:schemeClr>
        </a:solidFill>
        <a:ln w="12700" cap="flat" cmpd="sng" algn="ctr">
          <a:solidFill>
            <a:schemeClr val="accent5">
              <a:hueOff val="8318871"/>
              <a:satOff val="-50604"/>
              <a:lumOff val="-56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E2B55-EF7B-4289-9843-AC5836CFF165}">
      <dsp:nvSpPr>
        <dsp:cNvPr id="0" name=""/>
        <dsp:cNvSpPr/>
      </dsp:nvSpPr>
      <dsp:spPr>
        <a:xfrm>
          <a:off x="4996077" y="669178"/>
          <a:ext cx="94037" cy="94037"/>
        </a:xfrm>
        <a:prstGeom prst="ellipse">
          <a:avLst/>
        </a:prstGeom>
        <a:solidFill>
          <a:schemeClr val="accent5">
            <a:hueOff val="8873462"/>
            <a:satOff val="-53978"/>
            <a:lumOff val="-6078"/>
            <a:alphaOff val="0"/>
          </a:schemeClr>
        </a:solidFill>
        <a:ln w="12700" cap="flat" cmpd="sng" algn="ctr">
          <a:solidFill>
            <a:schemeClr val="accent5">
              <a:hueOff val="8873462"/>
              <a:satOff val="-53978"/>
              <a:lumOff val="-60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1CB13E-FC07-4D94-BF47-1CA9A87462CD}">
      <dsp:nvSpPr>
        <dsp:cNvPr id="0" name=""/>
        <dsp:cNvSpPr/>
      </dsp:nvSpPr>
      <dsp:spPr>
        <a:xfrm>
          <a:off x="1029566" y="6218279"/>
          <a:ext cx="2028205" cy="6641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9303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>
              <a:solidFill>
                <a:schemeClr val="tx2"/>
              </a:solidFill>
              <a:latin typeface="Times New Roman"/>
              <a:cs typeface="Times New Roman"/>
            </a:rPr>
            <a:t> </a:t>
          </a:r>
          <a:r>
            <a:rPr lang="en-US" sz="1400" b="1" kern="1200">
              <a:solidFill>
                <a:schemeClr val="tx2"/>
              </a:solidFill>
              <a:latin typeface="Times New Roman"/>
              <a:cs typeface="Calibri"/>
            </a:rPr>
            <a:t>STUDENT ACADEMIC PROFILING </a:t>
          </a:r>
          <a:endParaRPr lang="en-US" sz="1400" b="1" kern="1200" dirty="0">
            <a:solidFill>
              <a:schemeClr val="tx2"/>
            </a:solidFill>
            <a:latin typeface="Times New Roman"/>
            <a:cs typeface="Times New Roman"/>
          </a:endParaRPr>
        </a:p>
      </dsp:txBody>
      <dsp:txXfrm>
        <a:off x="1061986" y="6250699"/>
        <a:ext cx="1963365" cy="599280"/>
      </dsp:txXfrm>
    </dsp:sp>
    <dsp:sp modelId="{B57AC987-978E-4E54-AA35-CDB9D8D15F90}">
      <dsp:nvSpPr>
        <dsp:cNvPr id="0" name=""/>
        <dsp:cNvSpPr/>
      </dsp:nvSpPr>
      <dsp:spPr>
        <a:xfrm>
          <a:off x="466845" y="5745283"/>
          <a:ext cx="940377" cy="940460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DACE7F-322A-4C3A-A97E-C50FDD0360F3}">
      <dsp:nvSpPr>
        <dsp:cNvPr id="0" name=""/>
        <dsp:cNvSpPr/>
      </dsp:nvSpPr>
      <dsp:spPr>
        <a:xfrm>
          <a:off x="2974266" y="5553259"/>
          <a:ext cx="2028205" cy="700440"/>
        </a:xfrm>
        <a:prstGeom prst="roundRect">
          <a:avLst/>
        </a:prstGeom>
        <a:solidFill>
          <a:schemeClr val="accent5">
            <a:hueOff val="1774692"/>
            <a:satOff val="-10796"/>
            <a:lumOff val="-1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9303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2"/>
              </a:solidFill>
              <a:latin typeface="Times New Roman"/>
              <a:cs typeface="Calibri"/>
            </a:rPr>
            <a:t> COMPANY PROFILES</a:t>
          </a:r>
        </a:p>
      </dsp:txBody>
      <dsp:txXfrm>
        <a:off x="3008459" y="5587452"/>
        <a:ext cx="1959819" cy="632054"/>
      </dsp:txXfrm>
    </dsp:sp>
    <dsp:sp modelId="{042F566A-D4BD-45DD-918B-9CE31F1F05F8}">
      <dsp:nvSpPr>
        <dsp:cNvPr id="0" name=""/>
        <dsp:cNvSpPr/>
      </dsp:nvSpPr>
      <dsp:spPr>
        <a:xfrm>
          <a:off x="2411545" y="5098423"/>
          <a:ext cx="940377" cy="940460"/>
        </a:xfrm>
        <a:prstGeom prst="ellipse">
          <a:avLst/>
        </a:prstGeom>
        <a:solidFill>
          <a:schemeClr val="accent5">
            <a:tint val="50000"/>
            <a:hueOff val="1810309"/>
            <a:satOff val="-11246"/>
            <a:lumOff val="-6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3C3DE-8933-4416-B026-3B16ADEF8C19}">
      <dsp:nvSpPr>
        <dsp:cNvPr id="0" name=""/>
        <dsp:cNvSpPr/>
      </dsp:nvSpPr>
      <dsp:spPr>
        <a:xfrm>
          <a:off x="3933451" y="4569589"/>
          <a:ext cx="2028205" cy="730552"/>
        </a:xfrm>
        <a:prstGeom prst="roundRect">
          <a:avLst/>
        </a:prstGeom>
        <a:solidFill>
          <a:schemeClr val="accent5">
            <a:hueOff val="3549385"/>
            <a:satOff val="-21591"/>
            <a:lumOff val="-24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9303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>
              <a:solidFill>
                <a:schemeClr val="tx2"/>
              </a:solidFill>
              <a:latin typeface="Times New Roman"/>
              <a:cs typeface="Calibri"/>
            </a:rPr>
            <a:t> STUDENT PLACEMENT </a:t>
          </a:r>
          <a:endParaRPr lang="en-US" sz="1400" b="1" kern="1200" dirty="0">
            <a:solidFill>
              <a:schemeClr val="tx2"/>
            </a:solidFill>
            <a:latin typeface="Times New Roman"/>
            <a:cs typeface="Calibri"/>
          </a:endParaRPr>
        </a:p>
      </dsp:txBody>
      <dsp:txXfrm>
        <a:off x="3969114" y="4605252"/>
        <a:ext cx="1956879" cy="659226"/>
      </dsp:txXfrm>
    </dsp:sp>
    <dsp:sp modelId="{E26EA435-08EA-4610-A80C-6DAEECC811E4}">
      <dsp:nvSpPr>
        <dsp:cNvPr id="0" name=""/>
        <dsp:cNvSpPr/>
      </dsp:nvSpPr>
      <dsp:spPr>
        <a:xfrm>
          <a:off x="3370729" y="4129809"/>
          <a:ext cx="940377" cy="940460"/>
        </a:xfrm>
        <a:prstGeom prst="ellipse">
          <a:avLst/>
        </a:prstGeom>
        <a:solidFill>
          <a:schemeClr val="accent5">
            <a:tint val="50000"/>
            <a:hueOff val="3620618"/>
            <a:satOff val="-22491"/>
            <a:lumOff val="-12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2C5FEA-EC6A-4BDE-BBCA-F25D2066DCEF}">
      <dsp:nvSpPr>
        <dsp:cNvPr id="0" name=""/>
        <dsp:cNvSpPr/>
      </dsp:nvSpPr>
      <dsp:spPr>
        <a:xfrm>
          <a:off x="4511971" y="3516642"/>
          <a:ext cx="2028205" cy="715548"/>
        </a:xfrm>
        <a:prstGeom prst="roundRect">
          <a:avLst/>
        </a:prstGeom>
        <a:solidFill>
          <a:schemeClr val="accent5">
            <a:hueOff val="5324078"/>
            <a:satOff val="-32387"/>
            <a:lumOff val="-3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9303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>
              <a:solidFill>
                <a:schemeClr val="tx2"/>
              </a:solidFill>
              <a:latin typeface="Times New Roman"/>
              <a:cs typeface="Calibri"/>
            </a:rPr>
            <a:t> STUDENT SOCIAL PROFILING</a:t>
          </a:r>
          <a:endParaRPr lang="en-US" sz="1400" b="1" kern="1200" dirty="0">
            <a:solidFill>
              <a:schemeClr val="tx2"/>
            </a:solidFill>
            <a:latin typeface="Times New Roman"/>
            <a:cs typeface="Calibri"/>
          </a:endParaRPr>
        </a:p>
      </dsp:txBody>
      <dsp:txXfrm>
        <a:off x="4546901" y="3551572"/>
        <a:ext cx="1958345" cy="645688"/>
      </dsp:txXfrm>
    </dsp:sp>
    <dsp:sp modelId="{9551DC91-F03B-46AC-B6F0-24B7BB2C7DBC}">
      <dsp:nvSpPr>
        <dsp:cNvPr id="0" name=""/>
        <dsp:cNvSpPr/>
      </dsp:nvSpPr>
      <dsp:spPr>
        <a:xfrm>
          <a:off x="3949249" y="3069360"/>
          <a:ext cx="940377" cy="940460"/>
        </a:xfrm>
        <a:prstGeom prst="ellipse">
          <a:avLst/>
        </a:prstGeom>
        <a:solidFill>
          <a:schemeClr val="accent5">
            <a:tint val="50000"/>
            <a:hueOff val="5430927"/>
            <a:satOff val="-33737"/>
            <a:lumOff val="-18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0E4A5-8D42-4F05-BE53-247CD24E282B}">
      <dsp:nvSpPr>
        <dsp:cNvPr id="0" name=""/>
        <dsp:cNvSpPr/>
      </dsp:nvSpPr>
      <dsp:spPr>
        <a:xfrm>
          <a:off x="4926833" y="2404934"/>
          <a:ext cx="1944765" cy="654509"/>
        </a:xfrm>
        <a:prstGeom prst="roundRect">
          <a:avLst/>
        </a:prstGeom>
        <a:solidFill>
          <a:schemeClr val="accent5">
            <a:hueOff val="7098770"/>
            <a:satOff val="-43182"/>
            <a:lumOff val="-4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9303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>
              <a:solidFill>
                <a:schemeClr val="tx2"/>
              </a:solidFill>
              <a:latin typeface="Times New Roman"/>
              <a:cs typeface="Calibri"/>
            </a:rPr>
            <a:t> COLLEGE PLACEMENT</a:t>
          </a:r>
          <a:endParaRPr lang="en-US" sz="1400" b="1" kern="1200" dirty="0">
            <a:solidFill>
              <a:schemeClr val="tx2"/>
            </a:solidFill>
            <a:latin typeface="Times New Roman"/>
            <a:cs typeface="Calibri"/>
          </a:endParaRPr>
        </a:p>
      </dsp:txBody>
      <dsp:txXfrm>
        <a:off x="4958783" y="2436884"/>
        <a:ext cx="1880865" cy="590609"/>
      </dsp:txXfrm>
    </dsp:sp>
    <dsp:sp modelId="{50FF0102-E6B2-45C1-8AF3-AC831C0A3941}">
      <dsp:nvSpPr>
        <dsp:cNvPr id="0" name=""/>
        <dsp:cNvSpPr/>
      </dsp:nvSpPr>
      <dsp:spPr>
        <a:xfrm>
          <a:off x="4322391" y="1927133"/>
          <a:ext cx="940377" cy="940460"/>
        </a:xfrm>
        <a:prstGeom prst="ellipse">
          <a:avLst/>
        </a:prstGeom>
        <a:solidFill>
          <a:schemeClr val="accent5">
            <a:tint val="50000"/>
            <a:hueOff val="7241236"/>
            <a:satOff val="-44982"/>
            <a:lumOff val="-24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23CDB-B57E-4F7A-8D9E-8987B19D2FDB}">
      <dsp:nvSpPr>
        <dsp:cNvPr id="0" name=""/>
        <dsp:cNvSpPr/>
      </dsp:nvSpPr>
      <dsp:spPr>
        <a:xfrm>
          <a:off x="5148502" y="1247860"/>
          <a:ext cx="1907669" cy="721740"/>
        </a:xfrm>
        <a:prstGeom prst="roundRect">
          <a:avLst/>
        </a:prstGeom>
        <a:solidFill>
          <a:schemeClr val="accent5">
            <a:hueOff val="8873462"/>
            <a:satOff val="-53978"/>
            <a:lumOff val="-6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9303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2"/>
              </a:solidFill>
              <a:latin typeface="Times New Roman"/>
              <a:cs typeface="Calibri"/>
            </a:rPr>
            <a:t>PLACEMENT RATE</a:t>
          </a:r>
        </a:p>
      </dsp:txBody>
      <dsp:txXfrm>
        <a:off x="5183734" y="1283092"/>
        <a:ext cx="1837205" cy="651276"/>
      </dsp:txXfrm>
    </dsp:sp>
    <dsp:sp modelId="{931A39E7-4AE7-432B-85F1-33B01EA43AE3}">
      <dsp:nvSpPr>
        <dsp:cNvPr id="0" name=""/>
        <dsp:cNvSpPr/>
      </dsp:nvSpPr>
      <dsp:spPr>
        <a:xfrm>
          <a:off x="4525512" y="803674"/>
          <a:ext cx="940377" cy="940460"/>
        </a:xfrm>
        <a:prstGeom prst="ellipse">
          <a:avLst/>
        </a:prstGeom>
        <a:solidFill>
          <a:schemeClr val="accent5">
            <a:tint val="50000"/>
            <a:hueOff val="9051545"/>
            <a:satOff val="-56228"/>
            <a:lumOff val="-30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BCBAD-9AA2-430A-A41D-94424714CEDB}">
      <dsp:nvSpPr>
        <dsp:cNvPr id="0" name=""/>
        <dsp:cNvSpPr/>
      </dsp:nvSpPr>
      <dsp:spPr>
        <a:xfrm>
          <a:off x="2690" y="0"/>
          <a:ext cx="2588040" cy="584661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 dirty="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90" y="0"/>
        <a:ext cx="2588040" cy="1753985"/>
      </dsp:txXfrm>
    </dsp:sp>
    <dsp:sp modelId="{CAF31F7A-5E50-44FF-BE79-FAF0F8D5DBDE}">
      <dsp:nvSpPr>
        <dsp:cNvPr id="0" name=""/>
        <dsp:cNvSpPr/>
      </dsp:nvSpPr>
      <dsp:spPr>
        <a:xfrm>
          <a:off x="261494" y="1753985"/>
          <a:ext cx="2070432" cy="380030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8580" rIns="91440" bIns="6858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 </a:t>
          </a:r>
          <a:r>
            <a:rPr lang="en-US" sz="16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Aims to develop an integrated data analytics framework to optimize university placement operations and enhance student experiences through data-driven insights, striving to improve student placement rates.</a:t>
          </a:r>
          <a:endParaRPr lang="en-US" kern="1200" dirty="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2135" y="1814626"/>
        <a:ext cx="1949150" cy="3679019"/>
      </dsp:txXfrm>
    </dsp:sp>
    <dsp:sp modelId="{33378441-022F-49E1-9C20-3A77F82D71B4}">
      <dsp:nvSpPr>
        <dsp:cNvPr id="0" name=""/>
        <dsp:cNvSpPr/>
      </dsp:nvSpPr>
      <dsp:spPr>
        <a:xfrm>
          <a:off x="2784833" y="0"/>
          <a:ext cx="2588040" cy="584661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84833" y="0"/>
        <a:ext cx="2588040" cy="1753985"/>
      </dsp:txXfrm>
    </dsp:sp>
    <dsp:sp modelId="{C11051C3-7F36-48D9-B9DF-898E08D06153}">
      <dsp:nvSpPr>
        <dsp:cNvPr id="0" name=""/>
        <dsp:cNvSpPr/>
      </dsp:nvSpPr>
      <dsp:spPr>
        <a:xfrm>
          <a:off x="2927186" y="1754436"/>
          <a:ext cx="2303334" cy="3799399"/>
        </a:xfrm>
        <a:prstGeom prst="roundRect">
          <a:avLst>
            <a:gd name="adj" fmla="val 10000"/>
          </a:avLst>
        </a:prstGeom>
        <a:solidFill>
          <a:schemeClr val="accent5">
            <a:hueOff val="8873462"/>
            <a:satOff val="-53978"/>
            <a:lumOff val="-6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i="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Enhancing student placement outcomes, providing effective career guidance, and empowering college growth through targeted strategies, and curriculum optimization to address challenges and improve placement rates effectively.</a:t>
          </a:r>
          <a:endParaRPr lang="en-US" sz="1900" kern="1200" dirty="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94648" y="1821898"/>
        <a:ext cx="2168410" cy="36644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8D55A4-B5BE-4945-B8E9-A9CBC4275902}">
      <dsp:nvSpPr>
        <dsp:cNvPr id="0" name=""/>
        <dsp:cNvSpPr/>
      </dsp:nvSpPr>
      <dsp:spPr>
        <a:xfrm rot="10800000">
          <a:off x="1057287" y="1237"/>
          <a:ext cx="3609009" cy="593004"/>
        </a:xfrm>
        <a:prstGeom prst="homePlat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1498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>
              <a:solidFill>
                <a:schemeClr val="tx2"/>
              </a:solidFill>
              <a:latin typeface="Times New Roman"/>
              <a:cs typeface="Times New Roman"/>
            </a:rPr>
            <a:t>University</a:t>
          </a:r>
          <a:endParaRPr lang="en-IN" sz="1800" b="1" kern="1200">
            <a:solidFill>
              <a:schemeClr val="tx2"/>
            </a:solidFill>
            <a:latin typeface="Times New Roman"/>
            <a:cs typeface="Times New Roman"/>
          </a:endParaRPr>
        </a:p>
      </dsp:txBody>
      <dsp:txXfrm rot="10800000">
        <a:off x="1205538" y="1237"/>
        <a:ext cx="3460758" cy="593004"/>
      </dsp:txXfrm>
    </dsp:sp>
    <dsp:sp modelId="{D3A0F33A-48EE-4739-9B0B-222EA4A9BB03}">
      <dsp:nvSpPr>
        <dsp:cNvPr id="0" name=""/>
        <dsp:cNvSpPr/>
      </dsp:nvSpPr>
      <dsp:spPr>
        <a:xfrm>
          <a:off x="760785" y="1237"/>
          <a:ext cx="593004" cy="5930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E85A6D-C6BB-4298-8CAE-700B1A2F2E17}">
      <dsp:nvSpPr>
        <dsp:cNvPr id="0" name=""/>
        <dsp:cNvSpPr/>
      </dsp:nvSpPr>
      <dsp:spPr>
        <a:xfrm rot="10800000">
          <a:off x="1057287" y="771257"/>
          <a:ext cx="3609009" cy="593004"/>
        </a:xfrm>
        <a:prstGeom prst="homePlate">
          <a:avLst/>
        </a:prstGeom>
        <a:gradFill rotWithShape="0">
          <a:gsLst>
            <a:gs pos="0">
              <a:schemeClr val="accent5">
                <a:hueOff val="1267638"/>
                <a:satOff val="-7711"/>
                <a:lumOff val="-8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267638"/>
                <a:satOff val="-7711"/>
                <a:lumOff val="-8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267638"/>
                <a:satOff val="-7711"/>
                <a:lumOff val="-8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1498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2"/>
              </a:solidFill>
              <a:latin typeface="Times New Roman"/>
              <a:cs typeface="Times New Roman"/>
            </a:rPr>
            <a:t>Recruiters/Companies </a:t>
          </a:r>
        </a:p>
      </dsp:txBody>
      <dsp:txXfrm rot="10800000">
        <a:off x="1205538" y="771257"/>
        <a:ext cx="3460758" cy="593004"/>
      </dsp:txXfrm>
    </dsp:sp>
    <dsp:sp modelId="{4ADE4169-0FC0-4C93-AE72-18D7778D3999}">
      <dsp:nvSpPr>
        <dsp:cNvPr id="0" name=""/>
        <dsp:cNvSpPr/>
      </dsp:nvSpPr>
      <dsp:spPr>
        <a:xfrm>
          <a:off x="760785" y="771257"/>
          <a:ext cx="593004" cy="59300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FDDD31C-4650-46AF-BA18-49EA87C25841}">
      <dsp:nvSpPr>
        <dsp:cNvPr id="0" name=""/>
        <dsp:cNvSpPr/>
      </dsp:nvSpPr>
      <dsp:spPr>
        <a:xfrm rot="10800000">
          <a:off x="1057287" y="1541278"/>
          <a:ext cx="3609009" cy="593004"/>
        </a:xfrm>
        <a:prstGeom prst="homePlate">
          <a:avLst/>
        </a:prstGeom>
        <a:gradFill rotWithShape="0">
          <a:gsLst>
            <a:gs pos="0">
              <a:schemeClr val="accent5">
                <a:hueOff val="2535275"/>
                <a:satOff val="-15422"/>
                <a:lumOff val="-173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2535275"/>
                <a:satOff val="-15422"/>
                <a:lumOff val="-173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2535275"/>
                <a:satOff val="-15422"/>
                <a:lumOff val="-173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1498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2"/>
              </a:solidFill>
              <a:latin typeface="Times New Roman"/>
              <a:cs typeface="Times New Roman"/>
            </a:rPr>
            <a:t>Placement-training cell</a:t>
          </a:r>
        </a:p>
      </dsp:txBody>
      <dsp:txXfrm rot="10800000">
        <a:off x="1205538" y="1541278"/>
        <a:ext cx="3460758" cy="593004"/>
      </dsp:txXfrm>
    </dsp:sp>
    <dsp:sp modelId="{93EA0C4D-0850-4884-B3E6-AB3EF6E7B581}">
      <dsp:nvSpPr>
        <dsp:cNvPr id="0" name=""/>
        <dsp:cNvSpPr/>
      </dsp:nvSpPr>
      <dsp:spPr>
        <a:xfrm>
          <a:off x="760785" y="1541278"/>
          <a:ext cx="593004" cy="59300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E9A67E4-5FF0-4201-8010-480C22B4CE45}">
      <dsp:nvSpPr>
        <dsp:cNvPr id="0" name=""/>
        <dsp:cNvSpPr/>
      </dsp:nvSpPr>
      <dsp:spPr>
        <a:xfrm rot="10800000">
          <a:off x="1057287" y="2311298"/>
          <a:ext cx="3609009" cy="593004"/>
        </a:xfrm>
        <a:prstGeom prst="homePlate">
          <a:avLst/>
        </a:prstGeom>
        <a:gradFill rotWithShape="0">
          <a:gsLst>
            <a:gs pos="0">
              <a:schemeClr val="accent5">
                <a:hueOff val="3802912"/>
                <a:satOff val="-23133"/>
                <a:lumOff val="-26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802912"/>
                <a:satOff val="-23133"/>
                <a:lumOff val="-26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802912"/>
                <a:satOff val="-23133"/>
                <a:lumOff val="-26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1498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2"/>
              </a:solidFill>
              <a:latin typeface="Times New Roman"/>
              <a:cs typeface="Times New Roman"/>
            </a:rPr>
            <a:t>Students</a:t>
          </a:r>
        </a:p>
      </dsp:txBody>
      <dsp:txXfrm rot="10800000">
        <a:off x="1205538" y="2311298"/>
        <a:ext cx="3460758" cy="593004"/>
      </dsp:txXfrm>
    </dsp:sp>
    <dsp:sp modelId="{8CAFD350-92BC-4073-8162-7AD63C9FBA8E}">
      <dsp:nvSpPr>
        <dsp:cNvPr id="0" name=""/>
        <dsp:cNvSpPr/>
      </dsp:nvSpPr>
      <dsp:spPr>
        <a:xfrm>
          <a:off x="760785" y="2311298"/>
          <a:ext cx="593004" cy="593004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374F641-4313-49A0-8966-C1EBC46F52EA}">
      <dsp:nvSpPr>
        <dsp:cNvPr id="0" name=""/>
        <dsp:cNvSpPr/>
      </dsp:nvSpPr>
      <dsp:spPr>
        <a:xfrm rot="10800000">
          <a:off x="1057287" y="3081318"/>
          <a:ext cx="3609009" cy="593004"/>
        </a:xfrm>
        <a:prstGeom prst="homePlate">
          <a:avLst/>
        </a:prstGeom>
        <a:gradFill rotWithShape="0">
          <a:gsLst>
            <a:gs pos="0">
              <a:schemeClr val="accent5">
                <a:hueOff val="5070550"/>
                <a:satOff val="-30845"/>
                <a:lumOff val="-34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5070550"/>
                <a:satOff val="-30845"/>
                <a:lumOff val="-34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5070550"/>
                <a:satOff val="-30845"/>
                <a:lumOff val="-34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1498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>
              <a:solidFill>
                <a:schemeClr val="tx2"/>
              </a:solidFill>
              <a:latin typeface="Times New Roman"/>
              <a:cs typeface="Times New Roman"/>
            </a:rPr>
            <a:t>Student Education </a:t>
          </a:r>
        </a:p>
      </dsp:txBody>
      <dsp:txXfrm rot="10800000">
        <a:off x="1205538" y="3081318"/>
        <a:ext cx="3460758" cy="593004"/>
      </dsp:txXfrm>
    </dsp:sp>
    <dsp:sp modelId="{B0011B9F-91AE-4D3C-B279-168A18619F4A}">
      <dsp:nvSpPr>
        <dsp:cNvPr id="0" name=""/>
        <dsp:cNvSpPr/>
      </dsp:nvSpPr>
      <dsp:spPr>
        <a:xfrm>
          <a:off x="760785" y="3081318"/>
          <a:ext cx="593004" cy="593004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1495761-7D69-4C37-862D-C6C54BDA8BA1}">
      <dsp:nvSpPr>
        <dsp:cNvPr id="0" name=""/>
        <dsp:cNvSpPr/>
      </dsp:nvSpPr>
      <dsp:spPr>
        <a:xfrm rot="10800000">
          <a:off x="1057287" y="3851338"/>
          <a:ext cx="3609009" cy="593004"/>
        </a:xfrm>
        <a:prstGeom prst="homePlate">
          <a:avLst/>
        </a:prstGeom>
        <a:gradFill rotWithShape="0">
          <a:gsLst>
            <a:gs pos="0">
              <a:schemeClr val="accent5">
                <a:hueOff val="6338188"/>
                <a:satOff val="-38556"/>
                <a:lumOff val="-43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6338188"/>
                <a:satOff val="-38556"/>
                <a:lumOff val="-43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6338188"/>
                <a:satOff val="-38556"/>
                <a:lumOff val="-43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1498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>
              <a:solidFill>
                <a:schemeClr val="tx2"/>
              </a:solidFill>
              <a:latin typeface="Times New Roman"/>
              <a:cs typeface="Times New Roman"/>
            </a:rPr>
            <a:t>MBA </a:t>
          </a:r>
        </a:p>
      </dsp:txBody>
      <dsp:txXfrm rot="10800000">
        <a:off x="1205538" y="3851338"/>
        <a:ext cx="3460758" cy="593004"/>
      </dsp:txXfrm>
    </dsp:sp>
    <dsp:sp modelId="{43B78EB2-6993-4CA1-A6E4-950D5574BBB9}">
      <dsp:nvSpPr>
        <dsp:cNvPr id="0" name=""/>
        <dsp:cNvSpPr/>
      </dsp:nvSpPr>
      <dsp:spPr>
        <a:xfrm>
          <a:off x="760785" y="3851338"/>
          <a:ext cx="593004" cy="593004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7E9B356-1AFA-444E-8DAD-FCC83F5328CD}">
      <dsp:nvSpPr>
        <dsp:cNvPr id="0" name=""/>
        <dsp:cNvSpPr/>
      </dsp:nvSpPr>
      <dsp:spPr>
        <a:xfrm rot="10800000">
          <a:off x="1057287" y="4621359"/>
          <a:ext cx="3609009" cy="593004"/>
        </a:xfrm>
        <a:prstGeom prst="homePlate">
          <a:avLst/>
        </a:prstGeom>
        <a:gradFill rotWithShape="0">
          <a:gsLst>
            <a:gs pos="0">
              <a:schemeClr val="accent5">
                <a:hueOff val="7605825"/>
                <a:satOff val="-46267"/>
                <a:lumOff val="-521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7605825"/>
                <a:satOff val="-46267"/>
                <a:lumOff val="-521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7605825"/>
                <a:satOff val="-46267"/>
                <a:lumOff val="-521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1498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>
              <a:solidFill>
                <a:schemeClr val="tx2"/>
              </a:solidFill>
              <a:latin typeface="Times New Roman"/>
              <a:cs typeface="Times New Roman"/>
            </a:rPr>
            <a:t>Student placement </a:t>
          </a:r>
        </a:p>
      </dsp:txBody>
      <dsp:txXfrm rot="10800000">
        <a:off x="1205538" y="4621359"/>
        <a:ext cx="3460758" cy="593004"/>
      </dsp:txXfrm>
    </dsp:sp>
    <dsp:sp modelId="{74CC25F5-AA28-4217-8EA7-65DD90C75DDE}">
      <dsp:nvSpPr>
        <dsp:cNvPr id="0" name=""/>
        <dsp:cNvSpPr/>
      </dsp:nvSpPr>
      <dsp:spPr>
        <a:xfrm>
          <a:off x="760785" y="4621359"/>
          <a:ext cx="593004" cy="593004"/>
        </a:xfrm>
        <a:prstGeom prst="ellipse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79EDB52-CD90-44CE-B996-A0793B88386D}">
      <dsp:nvSpPr>
        <dsp:cNvPr id="0" name=""/>
        <dsp:cNvSpPr/>
      </dsp:nvSpPr>
      <dsp:spPr>
        <a:xfrm rot="10800000">
          <a:off x="1057287" y="5391379"/>
          <a:ext cx="3609009" cy="593004"/>
        </a:xfrm>
        <a:prstGeom prst="homePlate">
          <a:avLst/>
        </a:prstGeom>
        <a:gradFill rotWithShape="0">
          <a:gsLst>
            <a:gs pos="0">
              <a:schemeClr val="accent5">
                <a:hueOff val="8873462"/>
                <a:satOff val="-53978"/>
                <a:lumOff val="-60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8873462"/>
                <a:satOff val="-53978"/>
                <a:lumOff val="-60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8873462"/>
                <a:satOff val="-53978"/>
                <a:lumOff val="-60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1498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2"/>
              </a:solidFill>
              <a:latin typeface="Times New Roman"/>
              <a:cs typeface="Times New Roman"/>
            </a:rPr>
            <a:t>No of placements</a:t>
          </a:r>
        </a:p>
      </dsp:txBody>
      <dsp:txXfrm rot="10800000">
        <a:off x="1205538" y="5391379"/>
        <a:ext cx="3460758" cy="593004"/>
      </dsp:txXfrm>
    </dsp:sp>
    <dsp:sp modelId="{488E58CC-F2E0-477C-B792-F4649C5F3047}">
      <dsp:nvSpPr>
        <dsp:cNvPr id="0" name=""/>
        <dsp:cNvSpPr/>
      </dsp:nvSpPr>
      <dsp:spPr>
        <a:xfrm>
          <a:off x="760785" y="5391379"/>
          <a:ext cx="593004" cy="593004"/>
        </a:xfrm>
        <a:prstGeom prst="ellipse">
          <a:avLst/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B71156-46B4-4D49-81B0-4A8E620E2F00}">
      <dsp:nvSpPr>
        <dsp:cNvPr id="0" name=""/>
        <dsp:cNvSpPr/>
      </dsp:nvSpPr>
      <dsp:spPr>
        <a:xfrm>
          <a:off x="0" y="0"/>
          <a:ext cx="5827544" cy="853114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>
              <a:solidFill>
                <a:schemeClr val="tx2"/>
              </a:solidFill>
              <a:latin typeface="Times New Roman"/>
              <a:cs typeface="Times New Roman"/>
            </a:rPr>
            <a:t>PROCESS FLOW DIAGRAM</a:t>
          </a:r>
          <a:endParaRPr lang="en-US" sz="2400" b="1" kern="1200" dirty="0">
            <a:solidFill>
              <a:schemeClr val="tx2"/>
            </a:solidFill>
            <a:latin typeface="Times New Roman"/>
            <a:cs typeface="Times New Roman"/>
          </a:endParaRPr>
        </a:p>
      </dsp:txBody>
      <dsp:txXfrm>
        <a:off x="24987" y="24987"/>
        <a:ext cx="4807152" cy="803140"/>
      </dsp:txXfrm>
    </dsp:sp>
    <dsp:sp modelId="{173A1E7C-D1C4-4285-BB01-AEEAD12F2DBF}">
      <dsp:nvSpPr>
        <dsp:cNvPr id="0" name=""/>
        <dsp:cNvSpPr/>
      </dsp:nvSpPr>
      <dsp:spPr>
        <a:xfrm>
          <a:off x="435173" y="971602"/>
          <a:ext cx="5827544" cy="853114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>
              <a:solidFill>
                <a:schemeClr val="tx2"/>
              </a:solidFill>
              <a:latin typeface="Times New Roman"/>
              <a:cs typeface="Times New Roman"/>
            </a:rPr>
            <a:t>ENTITY-RELATIONSHIP DIAGRAM</a:t>
          </a:r>
          <a:endParaRPr lang="en-US" sz="2400" b="1" kern="1200" dirty="0">
            <a:solidFill>
              <a:schemeClr val="tx2"/>
            </a:solidFill>
          </a:endParaRPr>
        </a:p>
      </dsp:txBody>
      <dsp:txXfrm>
        <a:off x="460160" y="996589"/>
        <a:ext cx="4787871" cy="803140"/>
      </dsp:txXfrm>
    </dsp:sp>
    <dsp:sp modelId="{F37298FC-DFCA-41D5-BBB2-BDC09623FB08}">
      <dsp:nvSpPr>
        <dsp:cNvPr id="0" name=""/>
        <dsp:cNvSpPr/>
      </dsp:nvSpPr>
      <dsp:spPr>
        <a:xfrm>
          <a:off x="870347" y="1943204"/>
          <a:ext cx="5827544" cy="853114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>
              <a:solidFill>
                <a:schemeClr val="tx2"/>
              </a:solidFill>
              <a:latin typeface="Times New Roman"/>
              <a:cs typeface="Times New Roman"/>
            </a:rPr>
            <a:t>ACTIVITY DIAGRAM</a:t>
          </a:r>
          <a:endParaRPr lang="en-US" sz="2400" b="1" kern="1200" dirty="0">
            <a:solidFill>
              <a:schemeClr val="tx2"/>
            </a:solidFill>
            <a:latin typeface="Times New Roman"/>
            <a:cs typeface="Times New Roman"/>
          </a:endParaRPr>
        </a:p>
      </dsp:txBody>
      <dsp:txXfrm>
        <a:off x="895334" y="1968191"/>
        <a:ext cx="4787871" cy="803140"/>
      </dsp:txXfrm>
    </dsp:sp>
    <dsp:sp modelId="{DEC1D8C9-220F-4569-9541-A9722F0E3631}">
      <dsp:nvSpPr>
        <dsp:cNvPr id="0" name=""/>
        <dsp:cNvSpPr/>
      </dsp:nvSpPr>
      <dsp:spPr>
        <a:xfrm>
          <a:off x="1305521" y="2914807"/>
          <a:ext cx="5827544" cy="853114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>
              <a:solidFill>
                <a:schemeClr val="tx2"/>
              </a:solidFill>
              <a:latin typeface="Times New Roman"/>
              <a:cs typeface="Times New Roman"/>
            </a:rPr>
            <a:t>USE CASE DIAGRAM</a:t>
          </a:r>
        </a:p>
      </dsp:txBody>
      <dsp:txXfrm>
        <a:off x="1330508" y="2939794"/>
        <a:ext cx="4787871" cy="803140"/>
      </dsp:txXfrm>
    </dsp:sp>
    <dsp:sp modelId="{C96A8BF4-A552-4102-B177-DB79E7D0ADDB}">
      <dsp:nvSpPr>
        <dsp:cNvPr id="0" name=""/>
        <dsp:cNvSpPr/>
      </dsp:nvSpPr>
      <dsp:spPr>
        <a:xfrm>
          <a:off x="1740694" y="3886409"/>
          <a:ext cx="5827544" cy="853114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>
              <a:solidFill>
                <a:schemeClr val="tx2"/>
              </a:solidFill>
              <a:latin typeface="Times New Roman"/>
              <a:cs typeface="Times New Roman"/>
            </a:rPr>
            <a:t>STATE CHART DIAGRAM</a:t>
          </a:r>
        </a:p>
      </dsp:txBody>
      <dsp:txXfrm>
        <a:off x="1765681" y="3911396"/>
        <a:ext cx="4787871" cy="803140"/>
      </dsp:txXfrm>
    </dsp:sp>
    <dsp:sp modelId="{0CE3BE0E-30BC-434E-B01A-05B4CB426191}">
      <dsp:nvSpPr>
        <dsp:cNvPr id="0" name=""/>
        <dsp:cNvSpPr/>
      </dsp:nvSpPr>
      <dsp:spPr>
        <a:xfrm>
          <a:off x="5273019" y="623247"/>
          <a:ext cx="554524" cy="554524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5397787" y="623247"/>
        <a:ext cx="304988" cy="417279"/>
      </dsp:txXfrm>
    </dsp:sp>
    <dsp:sp modelId="{F5B6B69E-01E5-42CA-AD8A-EF3C2227473C}">
      <dsp:nvSpPr>
        <dsp:cNvPr id="0" name=""/>
        <dsp:cNvSpPr/>
      </dsp:nvSpPr>
      <dsp:spPr>
        <a:xfrm>
          <a:off x="5708193" y="1594849"/>
          <a:ext cx="554524" cy="554524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5832961" y="1594849"/>
        <a:ext cx="304988" cy="417279"/>
      </dsp:txXfrm>
    </dsp:sp>
    <dsp:sp modelId="{50140389-AE5D-4BC0-88E1-E6849BD9227F}">
      <dsp:nvSpPr>
        <dsp:cNvPr id="0" name=""/>
        <dsp:cNvSpPr/>
      </dsp:nvSpPr>
      <dsp:spPr>
        <a:xfrm>
          <a:off x="6143367" y="2552233"/>
          <a:ext cx="554524" cy="554524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6268135" y="2552233"/>
        <a:ext cx="304988" cy="417279"/>
      </dsp:txXfrm>
    </dsp:sp>
    <dsp:sp modelId="{0F4D26B6-FA1D-4F3C-A9AF-01F7BCD2A098}">
      <dsp:nvSpPr>
        <dsp:cNvPr id="0" name=""/>
        <dsp:cNvSpPr/>
      </dsp:nvSpPr>
      <dsp:spPr>
        <a:xfrm>
          <a:off x="6578540" y="3533315"/>
          <a:ext cx="554524" cy="554524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6703308" y="3533315"/>
        <a:ext cx="304988" cy="417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#1">
  <dgm:title val=""/>
  <dgm:desc val=""/>
  <dgm:catLst>
    <dgm:cat type="list" pri="10000"/>
    <dgm:cat type="relationship" pri="10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5/1/2024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5/1/2024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E46E52ED-0545-03BB-5AB6-4552E92B99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D06404F0-C6D6-98DF-5397-EF0F68B014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xmlns="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xmlns="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25F4A3D2-0CBC-CF43-C14A-141B19AE67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xmlns="" id="{98F70650-8E48-1844-382B-91FBA9C8DD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xmlns="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xmlns="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xmlns="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xmlns="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xmlns="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xmlns="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xmlns="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xmlns="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xmlns="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xmlns="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xmlns="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xmlns="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xmlns="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xmlns="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xmlns="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xmlns="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xmlns="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xmlns="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xmlns="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xmlns="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xmlns="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xmlns="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xmlns="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xmlns="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xmlns="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xmlns="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xmlns="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xmlns="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xmlns="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xmlns="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xmlns="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xmlns="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xmlns="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xmlns="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xmlns="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xmlns="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xmlns="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xmlns="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xmlns="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xmlns="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xmlns="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xmlns="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xmlns="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xmlns="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xmlns="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xmlns="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xmlns="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xmlns="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xmlns="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xmlns="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xmlns="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xmlns="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xmlns="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xmlns="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xmlns="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xmlns="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xmlns="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xmlns="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xmlns="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xmlns="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xmlns="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xmlns="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xmlns="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xmlns="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xmlns="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xmlns="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xmlns="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xmlns="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xmlns="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xmlns="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xmlns="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xmlns="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xmlns="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xmlns="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xmlns="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xmlns="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xmlns="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xmlns="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xmlns="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xmlns="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xmlns="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xmlns="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xmlns="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xmlns="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xmlns="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xmlns="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xmlns="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xmlns="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xmlns="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xmlns="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xmlns="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xmlns="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xmlns="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xmlns="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xmlns="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xmlns="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xmlns="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xmlns="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xmlns="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xmlns="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xmlns="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xmlns="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xmlns="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xmlns="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xmlns="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xmlns="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xmlns="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xmlns="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xmlns="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xmlns="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xmlns="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xmlns="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xmlns="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xmlns="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xmlns="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xmlns="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xmlns="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xmlns="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xmlns="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xmlns="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xmlns="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xmlns="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xmlns="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xmlns="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xmlns="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xmlns="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xmlns="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xmlns="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xmlns="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xmlns="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xmlns="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xmlns="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xmlns="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xmlns="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xmlns="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xmlns="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xmlns="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xmlns="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xmlns="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xmlns="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xmlns="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xmlns="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xmlns="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xmlns="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xmlns="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xmlns="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xmlns="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xmlns="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xmlns="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xmlns="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xmlns="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xmlns="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xmlns="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xmlns="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xmlns="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xmlns="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xmlns="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xmlns="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xmlns="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xmlns="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xmlns="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xmlns="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xmlns="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xmlns="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xmlns="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xmlns="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xmlns="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xmlns="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xmlns="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xmlns="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xmlns="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xmlns="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xmlns="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xmlns="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xmlns="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xmlns="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xmlns="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xmlns="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xmlns="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xmlns="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xmlns="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xmlns="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xmlns="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xmlns="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xmlns="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xmlns="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xmlns="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xmlns="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xmlns="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xmlns="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xmlns="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xmlns="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xmlns="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xmlns="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xmlns="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xmlns="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xmlns="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xmlns="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xmlns="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xmlns="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xmlns="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xmlns="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xmlns="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xmlns="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xmlns="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xmlns="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xmlns="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xmlns="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xmlns="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xmlns="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xmlns="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xmlns="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xmlns="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xmlns="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xmlns="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xmlns="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xmlns="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xmlns="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xmlns="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xmlns="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xmlns="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xmlns="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xmlns="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xmlns="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xmlns="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xmlns="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xmlns="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xmlns="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xmlns="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xmlns="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xmlns="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xmlns="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xmlns="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xmlns="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xmlns="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xmlns="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xmlns="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xmlns="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xmlns="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xmlns="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xmlns="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xmlns="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xmlns="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xmlns="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xmlns="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xmlns="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xmlns="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xmlns="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xmlns="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xmlns="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xmlns="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xmlns="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xmlns="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xmlns="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xmlns="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xmlns="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xmlns="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xmlns="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xmlns="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xmlns="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xmlns="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xmlns="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xmlns="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xmlns="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xmlns="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xmlns="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xmlns="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xmlns="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xmlns="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xmlns="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xmlns="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xmlns="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xmlns="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xmlns="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xmlns="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xmlns="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xmlns="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xmlns="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xmlns="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xmlns="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xmlns="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xmlns="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xmlns="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xmlns="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xmlns="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xmlns="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xmlns="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xmlns="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xmlns="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xmlns="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xmlns="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xmlns="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xmlns="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xmlns="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xmlns="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xmlns="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xmlns="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xmlns="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xmlns="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xmlns="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xmlns="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xmlns="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xmlns="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xmlns="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xmlns="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xmlns="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xmlns="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219D47-2083-4474-FF44-14EA75DD7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D343596-C0A5-EEA7-60E7-7BF16FC8D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17CE90F-ACFB-5FCD-FF7F-00AE27832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B7DCA-4FEF-415F-AFF5-68ECA54C3ED0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E36CC8A-4667-9B7C-770F-569F2A626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96CD5AA-45FB-C059-ED16-77C6C1E7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0E0B0-7A29-466A-AA9D-24DA4CFC36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345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40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08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900D319D-67F8-5830-99A3-7EB562C28B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EF559BF-05B9-49D7-5976-7CD930A65A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DE537B4-8186-9628-C273-28B8EA9814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xmlns="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CD18796B-7A45-F026-1306-A9ADE06D88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xmlns="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xmlns="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C5815B7-4DEA-0E4D-6E8B-EDAD6559AF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D1046054-0FA9-558E-22C0-007C8D3DAF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  <p:sldLayoutId id="2147483706" r:id="rId14"/>
    <p:sldLayoutId id="2147483707" r:id="rId15"/>
    <p:sldLayoutId id="2147483708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15.svg"/><Relationship Id="rId1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14.png"/><Relationship Id="rId7" Type="http://schemas.openxmlformats.org/officeDocument/2006/relationships/diagramData" Target="../diagrams/data2.xml"/><Relationship Id="rId12" Type="http://schemas.openxmlformats.org/officeDocument/2006/relationships/image" Target="../media/image8.png"/><Relationship Id="rId1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6" Type="http://schemas.openxmlformats.org/officeDocument/2006/relationships/image" Target="../media/image7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image" Target="../media/image16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7.svg"/><Relationship Id="rId23" Type="http://schemas.openxmlformats.org/officeDocument/2006/relationships/image" Target="../media/image24.svg"/><Relationship Id="rId10" Type="http://schemas.openxmlformats.org/officeDocument/2006/relationships/diagramColors" Target="../diagrams/colors2.xml"/><Relationship Id="rId19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9.png"/><Relationship Id="rId2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29.png"/><Relationship Id="rId18" Type="http://schemas.openxmlformats.org/officeDocument/2006/relationships/image" Target="../media/image53.svg"/><Relationship Id="rId3" Type="http://schemas.openxmlformats.org/officeDocument/2006/relationships/diagramLayout" Target="../diagrams/layout3.xml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openxmlformats.org/officeDocument/2006/relationships/image" Target="../media/image47.svg"/><Relationship Id="rId17" Type="http://schemas.openxmlformats.org/officeDocument/2006/relationships/image" Target="../media/image31.png"/><Relationship Id="rId2" Type="http://schemas.openxmlformats.org/officeDocument/2006/relationships/diagramData" Target="../diagrams/data3.xml"/><Relationship Id="rId16" Type="http://schemas.openxmlformats.org/officeDocument/2006/relationships/image" Target="../media/image51.svg"/><Relationship Id="rId20" Type="http://schemas.openxmlformats.org/officeDocument/2006/relationships/image" Target="../media/image55.svg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11" Type="http://schemas.openxmlformats.org/officeDocument/2006/relationships/image" Target="../media/image28.png"/><Relationship Id="rId24" Type="http://schemas.openxmlformats.org/officeDocument/2006/relationships/image" Target="../media/image34.jpg"/><Relationship Id="rId5" Type="http://schemas.openxmlformats.org/officeDocument/2006/relationships/diagramColors" Target="../diagrams/colors3.xml"/><Relationship Id="rId15" Type="http://schemas.openxmlformats.org/officeDocument/2006/relationships/image" Target="../media/image30.png"/><Relationship Id="rId23" Type="http://schemas.openxmlformats.org/officeDocument/2006/relationships/image" Target="../media/image7.png"/><Relationship Id="rId10" Type="http://schemas.openxmlformats.org/officeDocument/2006/relationships/image" Target="../media/image45.svg"/><Relationship Id="rId19" Type="http://schemas.openxmlformats.org/officeDocument/2006/relationships/image" Target="../media/image32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7.png"/><Relationship Id="rId14" Type="http://schemas.openxmlformats.org/officeDocument/2006/relationships/image" Target="../media/image49.svg"/><Relationship Id="rId22" Type="http://schemas.openxmlformats.org/officeDocument/2006/relationships/image" Target="../media/image5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000">
              <a:schemeClr val="accent6">
                <a:lumMod val="20000"/>
                <a:lumOff val="80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5314" y="169365"/>
            <a:ext cx="5753186" cy="42496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Times New Roman"/>
                <a:cs typeface="Posterama"/>
              </a:rPr>
              <a:t>UNIVERSITY PLACEMENT DATA ANALYTICS</a:t>
            </a:r>
            <a:endParaRPr lang="en-US" sz="4800">
              <a:solidFill>
                <a:schemeClr val="tx2"/>
              </a:solidFill>
              <a:cs typeface="Posterama"/>
            </a:endParaRPr>
          </a:p>
        </p:txBody>
      </p:sp>
      <p:sp>
        <p:nvSpPr>
          <p:cNvPr id="2" name="Minus 1"/>
          <p:cNvSpPr/>
          <p:nvPr/>
        </p:nvSpPr>
        <p:spPr>
          <a:xfrm>
            <a:off x="1787236" y="-83128"/>
            <a:ext cx="11984181" cy="55729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inus 4"/>
          <p:cNvSpPr/>
          <p:nvPr/>
        </p:nvSpPr>
        <p:spPr>
          <a:xfrm>
            <a:off x="5001491" y="6314563"/>
            <a:ext cx="8285018" cy="55729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500" y="6137564"/>
            <a:ext cx="720436" cy="7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shape, square&#10;&#10;Description automatically generated">
            <a:extLst>
              <a:ext uri="{FF2B5EF4-FFF2-40B4-BE49-F238E27FC236}">
                <a16:creationId xmlns:a16="http://schemas.microsoft.com/office/drawing/2014/main" xmlns="" id="{4895CFC5-31F8-739E-4803-0C47D43451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410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8F0FAAC1-50AC-9138-A0AA-6B6630383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975" y="407460"/>
            <a:ext cx="6304312" cy="8859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800" b="1" dirty="0">
                <a:solidFill>
                  <a:schemeClr val="tx2"/>
                </a:solidFill>
                <a:latin typeface="Times New Roman"/>
                <a:cs typeface="Calibri" panose="020F0502020204030204"/>
              </a:rPr>
              <a:t>DATA MODELLING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xmlns="" id="{0D844B4A-B7BA-FFBE-BC40-7EB3DD709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681"/>
              </p:ext>
            </p:extLst>
          </p:nvPr>
        </p:nvGraphicFramePr>
        <p:xfrm>
          <a:off x="2736012" y="1423061"/>
          <a:ext cx="7568239" cy="4739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564" y="6137564"/>
            <a:ext cx="720436" cy="7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29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564" y="6151419"/>
            <a:ext cx="720436" cy="7204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45" y="778423"/>
            <a:ext cx="824940" cy="5489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828" y="3575969"/>
            <a:ext cx="2073136" cy="5665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3" b="25827"/>
          <a:stretch/>
        </p:blipFill>
        <p:spPr>
          <a:xfrm>
            <a:off x="6491258" y="2830323"/>
            <a:ext cx="714527" cy="37407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23" y="4439196"/>
            <a:ext cx="1821850" cy="6869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64" y="1528996"/>
            <a:ext cx="395502" cy="34693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491" y="1528996"/>
            <a:ext cx="381092" cy="41477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491" y="2175845"/>
            <a:ext cx="470790" cy="43871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64" y="2744953"/>
            <a:ext cx="537595" cy="48062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7" t="16096" r="19408" b="15117"/>
          <a:stretch/>
        </p:blipFill>
        <p:spPr>
          <a:xfrm>
            <a:off x="5712642" y="2228501"/>
            <a:ext cx="404400" cy="43956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081" y="2155825"/>
            <a:ext cx="1831871" cy="10244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8556" y="724977"/>
            <a:ext cx="610550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cleaning: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Excel, Python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modelling: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 UML, Draw.io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and visualization: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: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notebook,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Libraries: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Dashboards: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BI, Tableau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Documentation:  Word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Presentation:  Microsoft Power Point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7" t="16096" r="19408" b="15117"/>
          <a:stretch/>
        </p:blipFill>
        <p:spPr>
          <a:xfrm>
            <a:off x="6549529" y="783037"/>
            <a:ext cx="404400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49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323" y="1962096"/>
            <a:ext cx="5790033" cy="840782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Times New Roman"/>
                <a:cs typeface="Posterama"/>
              </a:rPr>
              <a:t>THANK  YOU</a:t>
            </a:r>
          </a:p>
        </p:txBody>
      </p:sp>
      <p:sp>
        <p:nvSpPr>
          <p:cNvPr id="3" name="Rectangle 2"/>
          <p:cNvSpPr/>
          <p:nvPr/>
        </p:nvSpPr>
        <p:spPr>
          <a:xfrm>
            <a:off x="332510" y="3133775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cap="all" dirty="0">
                <a:solidFill>
                  <a:schemeClr val="tx2"/>
                </a:solidFill>
                <a:latin typeface="Times New Roman"/>
                <a:cs typeface="Times New Roman"/>
              </a:rPr>
              <a:t>TEAM : 3</a:t>
            </a:r>
            <a:endParaRPr lang="en-US" sz="2400" dirty="0">
              <a:solidFill>
                <a:schemeClr val="tx2"/>
              </a:solidFill>
            </a:endParaRPr>
          </a:p>
          <a:p>
            <a:pPr algn="ctr"/>
            <a:r>
              <a:rPr lang="en-US" sz="2400" cap="all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23MG202A05 – CHANDRA PAUL</a:t>
            </a:r>
            <a:endParaRPr lang="en-US" sz="2400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2400" cap="all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23MG202A13 – ANVITHA</a:t>
            </a:r>
            <a:endParaRPr lang="en-US" sz="2400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2400" cap="all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23MG202A19 – AJITHA</a:t>
            </a:r>
            <a:endParaRPr lang="en-US" sz="2400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2400" cap="all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23MG202A23 - SAMI</a:t>
            </a:r>
            <a:endParaRPr lang="en-US" sz="2400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2400" cap="all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23MG202A24 – VISHAL</a:t>
            </a:r>
            <a:endParaRPr lang="en-US" sz="2400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2400" cap="all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23MG202A28 - VISHNU</a:t>
            </a:r>
            <a:endParaRPr lang="en-US" sz="2400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564" y="6137564"/>
            <a:ext cx="720436" cy="7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6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xmlns="" id="{3A0E257E-AAE3-52EE-D4EE-912C11DBA7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8873120"/>
              </p:ext>
            </p:extLst>
          </p:nvPr>
        </p:nvGraphicFramePr>
        <p:xfrm>
          <a:off x="5070764" y="-110837"/>
          <a:ext cx="7523017" cy="7079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96" name="Diagram 1895">
            <a:extLst>
              <a:ext uri="{FF2B5EF4-FFF2-40B4-BE49-F238E27FC236}">
                <a16:creationId xmlns:a16="http://schemas.microsoft.com/office/drawing/2014/main" xmlns="" id="{6F31F28F-5B5C-6E7B-719A-6054795C42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0519694"/>
              </p:ext>
            </p:extLst>
          </p:nvPr>
        </p:nvGraphicFramePr>
        <p:xfrm>
          <a:off x="131880" y="290946"/>
          <a:ext cx="5375564" cy="5846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2" name="Graphic 278" descr="Bullseye with solid fill">
            <a:extLst>
              <a:ext uri="{FF2B5EF4-FFF2-40B4-BE49-F238E27FC236}">
                <a16:creationId xmlns:a16="http://schemas.microsoft.com/office/drawing/2014/main" xmlns="" id="{0D48BCF2-0149-B16B-7A47-83C2F910C7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173530" y="512760"/>
            <a:ext cx="648116" cy="621162"/>
          </a:xfrm>
          <a:prstGeom prst="rect">
            <a:avLst/>
          </a:prstGeom>
        </p:spPr>
      </p:pic>
      <p:pic>
        <p:nvPicPr>
          <p:cNvPr id="17" name="Graphic 1551" descr="Group brainstorm with solid fill">
            <a:extLst>
              <a:ext uri="{FF2B5EF4-FFF2-40B4-BE49-F238E27FC236}">
                <a16:creationId xmlns:a16="http://schemas.microsoft.com/office/drawing/2014/main" xmlns="" id="{33C33F80-EF47-4D76-65FE-9383C52E9B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3847593" y="338339"/>
            <a:ext cx="655609" cy="6699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9892" y="1133922"/>
            <a:ext cx="2141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79374" y="962213"/>
            <a:ext cx="2283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564" y="6137564"/>
            <a:ext cx="720436" cy="720436"/>
          </a:xfrm>
          <a:prstGeom prst="rect">
            <a:avLst/>
          </a:prstGeom>
        </p:spPr>
      </p:pic>
      <p:pic>
        <p:nvPicPr>
          <p:cNvPr id="19" name="Graphic 246" descr="Business Growth with solid fill">
            <a:extLst>
              <a:ext uri="{FF2B5EF4-FFF2-40B4-BE49-F238E27FC236}">
                <a16:creationId xmlns:a16="http://schemas.microsoft.com/office/drawing/2014/main" xmlns="" id="{42A19F3F-5C03-7B22-C593-0A3AC8BA6CB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65210" y="5857013"/>
            <a:ext cx="681149" cy="644227"/>
          </a:xfrm>
          <a:prstGeom prst="rect">
            <a:avLst/>
          </a:prstGeom>
        </p:spPr>
      </p:pic>
      <p:pic>
        <p:nvPicPr>
          <p:cNvPr id="20" name="Graphic 905" descr="Books on shelf with solid fill">
            <a:extLst>
              <a:ext uri="{FF2B5EF4-FFF2-40B4-BE49-F238E27FC236}">
                <a16:creationId xmlns:a16="http://schemas.microsoft.com/office/drawing/2014/main" xmlns="" id="{48EAF317-C5F8-FB58-7675-E925E386F3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72083" y="5140036"/>
            <a:ext cx="555746" cy="619995"/>
          </a:xfrm>
          <a:prstGeom prst="rect">
            <a:avLst/>
          </a:prstGeom>
        </p:spPr>
      </p:pic>
      <p:pic>
        <p:nvPicPr>
          <p:cNvPr id="21" name="Graphic 279" descr="Boardroom with solid fill">
            <a:extLst>
              <a:ext uri="{FF2B5EF4-FFF2-40B4-BE49-F238E27FC236}">
                <a16:creationId xmlns:a16="http://schemas.microsoft.com/office/drawing/2014/main" xmlns="" id="{F4470E60-0860-CEE5-848F-BA56C38D189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70821" y="4071361"/>
            <a:ext cx="718498" cy="791584"/>
          </a:xfrm>
          <a:prstGeom prst="rect">
            <a:avLst/>
          </a:prstGeom>
        </p:spPr>
      </p:pic>
      <p:pic>
        <p:nvPicPr>
          <p:cNvPr id="23" name="Graphic 1348" descr="Bank with solid fill">
            <a:extLst>
              <a:ext uri="{FF2B5EF4-FFF2-40B4-BE49-F238E27FC236}">
                <a16:creationId xmlns:a16="http://schemas.microsoft.com/office/drawing/2014/main" xmlns="" id="{75454DB5-88E4-702C-E141-6173DBD497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32749" y="1935247"/>
            <a:ext cx="692266" cy="611015"/>
          </a:xfrm>
          <a:prstGeom prst="rect">
            <a:avLst/>
          </a:prstGeom>
        </p:spPr>
      </p:pic>
      <p:pic>
        <p:nvPicPr>
          <p:cNvPr id="24" name="Graphic 877" descr="Statistics with solid fill">
            <a:extLst>
              <a:ext uri="{FF2B5EF4-FFF2-40B4-BE49-F238E27FC236}">
                <a16:creationId xmlns:a16="http://schemas.microsoft.com/office/drawing/2014/main" xmlns="" id="{D161B4F3-958C-27E1-8F22-FF9467267AE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836517" y="840826"/>
            <a:ext cx="586192" cy="586192"/>
          </a:xfrm>
          <a:prstGeom prst="rect">
            <a:avLst/>
          </a:prstGeom>
        </p:spPr>
      </p:pic>
      <p:pic>
        <p:nvPicPr>
          <p:cNvPr id="25" name="Graphic 46" descr="Male profile with solid fill">
            <a:extLst>
              <a:ext uri="{FF2B5EF4-FFF2-40B4-BE49-F238E27FC236}">
                <a16:creationId xmlns:a16="http://schemas.microsoft.com/office/drawing/2014/main" xmlns="" id="{D22F3BB4-FF84-FBF9-0F9C-6AF5229FFFC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9190925" y="3127387"/>
            <a:ext cx="648062" cy="648061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 flipH="1">
            <a:off x="5774645" y="2244436"/>
            <a:ext cx="3149078" cy="1359329"/>
          </a:xfrm>
          <a:prstGeom prst="wedgeRectCallou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B205FCF-8ECD-4914-038D-491F84789FBD}"/>
              </a:ext>
            </a:extLst>
          </p:cNvPr>
          <p:cNvSpPr txBox="1"/>
          <p:nvPr/>
        </p:nvSpPr>
        <p:spPr>
          <a:xfrm>
            <a:off x="5934517" y="2412801"/>
            <a:ext cx="2829335" cy="1061829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Times New Roman"/>
                <a:cs typeface="Times New Roman"/>
              </a:rPr>
              <a:t>             KEY </a:t>
            </a:r>
          </a:p>
          <a:p>
            <a:pPr algn="ctr"/>
            <a:r>
              <a:rPr lang="en-IN" b="1" dirty="0">
                <a:solidFill>
                  <a:srgbClr val="002060"/>
                </a:solidFill>
                <a:latin typeface="Times New Roman"/>
                <a:cs typeface="Times New Roman"/>
              </a:rPr>
              <a:t>              PERFORMANCE</a:t>
            </a:r>
            <a:endParaRPr lang="en-US" dirty="0">
              <a:solidFill>
                <a:srgbClr val="002060"/>
              </a:solidFill>
              <a:cs typeface="Calibri"/>
            </a:endParaRPr>
          </a:p>
          <a:p>
            <a:pPr algn="ctr"/>
            <a:r>
              <a:rPr lang="en-IN" b="1" dirty="0">
                <a:solidFill>
                  <a:srgbClr val="002060"/>
                </a:solidFill>
                <a:latin typeface="Times New Roman"/>
                <a:cs typeface="Times New Roman"/>
              </a:rPr>
              <a:t>                 INDICATORS  </a:t>
            </a:r>
          </a:p>
          <a:p>
            <a:pPr algn="ctr"/>
            <a:endParaRPr lang="en-IN" sz="900" dirty="0">
              <a:solidFill>
                <a:srgbClr val="002060"/>
              </a:solidFill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572" y="2466823"/>
            <a:ext cx="914554" cy="9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89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7419" y="657384"/>
            <a:ext cx="8714508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82880" lv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EXECUTIVE SUMMARY</a:t>
            </a:r>
          </a:p>
          <a:p>
            <a:pPr marL="342900" marR="18288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Explore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placement outcomes based on MBA specialization (HR, Finance, Marketing 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18288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Identifying which specialization has the maximum number of placements.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18288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Analyze the relationship between ICET rank and student placements.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18288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Investigate gender disparities in placement outcomes.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18288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Determine the number of offers received by students and their distribution across various attributes.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18288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Analyze placement patterns pertaining to companies.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564" y="6137564"/>
            <a:ext cx="720436" cy="7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44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4" t="15794" r="19543" b="15472"/>
          <a:stretch/>
        </p:blipFill>
        <p:spPr bwMode="auto">
          <a:xfrm>
            <a:off x="956684" y="588616"/>
            <a:ext cx="10334770" cy="59091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564" y="6137564"/>
            <a:ext cx="720436" cy="7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77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Left-Right Arrow 27"/>
          <p:cNvSpPr/>
          <p:nvPr/>
        </p:nvSpPr>
        <p:spPr>
          <a:xfrm>
            <a:off x="1" y="180109"/>
            <a:ext cx="5084618" cy="3192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-Right Arrow 1"/>
          <p:cNvSpPr/>
          <p:nvPr/>
        </p:nvSpPr>
        <p:spPr>
          <a:xfrm>
            <a:off x="5084618" y="194816"/>
            <a:ext cx="7107381" cy="29745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B205FCF-8ECD-4914-038D-491F84789FBD}"/>
              </a:ext>
            </a:extLst>
          </p:cNvPr>
          <p:cNvSpPr txBox="1"/>
          <p:nvPr/>
        </p:nvSpPr>
        <p:spPr>
          <a:xfrm>
            <a:off x="1072225" y="161528"/>
            <a:ext cx="2940170" cy="369332"/>
          </a:xfrm>
          <a:prstGeom prst="rect">
            <a:avLst/>
          </a:prstGeom>
          <a:solidFill>
            <a:srgbClr val="F5E1E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Times New Roman"/>
                <a:cs typeface="Times New Roman"/>
              </a:rPr>
              <a:t>LIST OF ENTITIES</a:t>
            </a:r>
            <a:endParaRPr lang="en-US" dirty="0">
              <a:solidFill>
                <a:srgbClr val="002060"/>
              </a:solidFill>
              <a:cs typeface="Calibri"/>
            </a:endParaRP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xmlns="" id="{5EA847CD-9CFF-A999-77B2-A680613ABD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9456284"/>
              </p:ext>
            </p:extLst>
          </p:nvPr>
        </p:nvGraphicFramePr>
        <p:xfrm>
          <a:off x="-342463" y="759811"/>
          <a:ext cx="5427082" cy="5985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5" name="Graphic 24" descr="Schoolhouse with solid fill">
            <a:extLst>
              <a:ext uri="{FF2B5EF4-FFF2-40B4-BE49-F238E27FC236}">
                <a16:creationId xmlns:a16="http://schemas.microsoft.com/office/drawing/2014/main" xmlns="" id="{EAC7BB4E-4913-812E-90D0-8F3442F92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03428" y="622688"/>
            <a:ext cx="654163" cy="778095"/>
          </a:xfrm>
          <a:prstGeom prst="rect">
            <a:avLst/>
          </a:prstGeom>
        </p:spPr>
      </p:pic>
      <p:pic>
        <p:nvPicPr>
          <p:cNvPr id="37" name="Graphic 36" descr="Bar graph with upward trend with solid fill">
            <a:extLst>
              <a:ext uri="{FF2B5EF4-FFF2-40B4-BE49-F238E27FC236}">
                <a16:creationId xmlns:a16="http://schemas.microsoft.com/office/drawing/2014/main" xmlns="" id="{B9CF369D-5FEB-7D88-5E84-0D1ECA23E9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36717" y="6168316"/>
            <a:ext cx="546956" cy="546956"/>
          </a:xfrm>
          <a:prstGeom prst="rect">
            <a:avLst/>
          </a:prstGeom>
        </p:spPr>
      </p:pic>
      <p:pic>
        <p:nvPicPr>
          <p:cNvPr id="39" name="Graphic 38" descr="Boardroom with solid fill">
            <a:extLst>
              <a:ext uri="{FF2B5EF4-FFF2-40B4-BE49-F238E27FC236}">
                <a16:creationId xmlns:a16="http://schemas.microsoft.com/office/drawing/2014/main" xmlns="" id="{C8F26FE0-3087-B7AB-69C4-7B7A75F032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45676" y="2228018"/>
            <a:ext cx="720494" cy="720494"/>
          </a:xfrm>
          <a:prstGeom prst="rect">
            <a:avLst/>
          </a:prstGeom>
        </p:spPr>
      </p:pic>
      <p:pic>
        <p:nvPicPr>
          <p:cNvPr id="41" name="Graphic 40" descr="Connections with solid fill">
            <a:extLst>
              <a:ext uri="{FF2B5EF4-FFF2-40B4-BE49-F238E27FC236}">
                <a16:creationId xmlns:a16="http://schemas.microsoft.com/office/drawing/2014/main" xmlns="" id="{F8F58143-FFF5-8F70-CB64-CD0C8C2ADA3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387587" y="1511717"/>
            <a:ext cx="635148" cy="620771"/>
          </a:xfrm>
          <a:prstGeom prst="rect">
            <a:avLst/>
          </a:prstGeom>
        </p:spPr>
      </p:pic>
      <p:pic>
        <p:nvPicPr>
          <p:cNvPr id="43" name="Graphic 42" descr="Employee badge with solid fill">
            <a:extLst>
              <a:ext uri="{FF2B5EF4-FFF2-40B4-BE49-F238E27FC236}">
                <a16:creationId xmlns:a16="http://schemas.microsoft.com/office/drawing/2014/main" xmlns="" id="{14A3D9A8-C1E8-8F21-0483-E86BDB2D483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417375" y="4627802"/>
            <a:ext cx="577096" cy="577096"/>
          </a:xfrm>
          <a:prstGeom prst="rect">
            <a:avLst/>
          </a:prstGeom>
        </p:spPr>
      </p:pic>
      <p:pic>
        <p:nvPicPr>
          <p:cNvPr id="45" name="Graphic 44" descr="Books with solid fill">
            <a:extLst>
              <a:ext uri="{FF2B5EF4-FFF2-40B4-BE49-F238E27FC236}">
                <a16:creationId xmlns:a16="http://schemas.microsoft.com/office/drawing/2014/main" xmlns="" id="{1A314EBC-FE50-FBAF-6994-60248F1F72E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403428" y="3849148"/>
            <a:ext cx="619307" cy="590553"/>
          </a:xfrm>
          <a:prstGeom prst="rect">
            <a:avLst/>
          </a:prstGeom>
        </p:spPr>
      </p:pic>
      <p:pic>
        <p:nvPicPr>
          <p:cNvPr id="49" name="Graphic 48" descr="Customer review with solid fill">
            <a:extLst>
              <a:ext uri="{FF2B5EF4-FFF2-40B4-BE49-F238E27FC236}">
                <a16:creationId xmlns:a16="http://schemas.microsoft.com/office/drawing/2014/main" xmlns="" id="{C09E9111-AB6E-C22F-6ABE-F84FD424A3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405025" y="3140620"/>
            <a:ext cx="617710" cy="496523"/>
          </a:xfrm>
          <a:prstGeom prst="rect">
            <a:avLst/>
          </a:prstGeom>
        </p:spPr>
      </p:pic>
      <p:pic>
        <p:nvPicPr>
          <p:cNvPr id="51" name="Graphic 50" descr="Ribbon with solid fill">
            <a:extLst>
              <a:ext uri="{FF2B5EF4-FFF2-40B4-BE49-F238E27FC236}">
                <a16:creationId xmlns:a16="http://schemas.microsoft.com/office/drawing/2014/main" xmlns="" id="{6313D509-BD18-148B-ADA4-E62C64D282E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436717" y="5403055"/>
            <a:ext cx="552727" cy="567104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xmlns="" id="{4EB46B84-6C07-0BF0-32B9-11993128BEC3}"/>
              </a:ext>
            </a:extLst>
          </p:cNvPr>
          <p:cNvSpPr txBox="1"/>
          <p:nvPr/>
        </p:nvSpPr>
        <p:spPr>
          <a:xfrm>
            <a:off x="6897652" y="124312"/>
            <a:ext cx="3988919" cy="430887"/>
          </a:xfrm>
          <a:prstGeom prst="rect">
            <a:avLst/>
          </a:prstGeom>
          <a:solidFill>
            <a:srgbClr val="F5E1E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solidFill>
                  <a:srgbClr val="002060"/>
                </a:solidFill>
                <a:latin typeface="Times New Roman"/>
                <a:cs typeface="Times New Roman"/>
              </a:rPr>
              <a:t>PROCESS FLOW DIAGRAM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564" y="6151418"/>
            <a:ext cx="720436" cy="720436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06" y="759811"/>
            <a:ext cx="5552571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28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/>
          <a:srcRect l="15705" t="19003" r="15385" b="14378"/>
          <a:stretch/>
        </p:blipFill>
        <p:spPr bwMode="auto">
          <a:xfrm>
            <a:off x="983672" y="526472"/>
            <a:ext cx="10280073" cy="58478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564" y="6151418"/>
            <a:ext cx="720436" cy="7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79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27" y="332509"/>
            <a:ext cx="11485418" cy="61514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96691" y="332509"/>
            <a:ext cx="4281053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UNIVERSITY PLACEMENT ANALYSIS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12582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7" t="28912" r="23943" b="16708"/>
          <a:stretch/>
        </p:blipFill>
        <p:spPr bwMode="auto">
          <a:xfrm>
            <a:off x="941705" y="518246"/>
            <a:ext cx="10529859" cy="56331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564" y="6151418"/>
            <a:ext cx="720436" cy="7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88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/>
          <a:srcRect l="25944" t="21639" r="11255" b="16947"/>
          <a:stretch/>
        </p:blipFill>
        <p:spPr bwMode="auto">
          <a:xfrm>
            <a:off x="785668" y="306474"/>
            <a:ext cx="10685896" cy="62051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564" y="6151418"/>
            <a:ext cx="720436" cy="7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523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www.w3.org/2000/xmlns/"/>
    <ds:schemaRef ds:uri="71af3243-3dd4-4a8d-8c0d-dd76da1f02a5"/>
    <ds:schemaRef ds:uri="http://schemas.microsoft.com/sharepoint/v3"/>
    <ds:schemaRef ds:uri="http://www.w3.org/2001/XMLSchema-instance"/>
    <ds:schemaRef ds:uri="http://schemas.microsoft.com/office/infopath/2007/PartnerControls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</TotalTime>
  <Words>215</Words>
  <Application>Microsoft Office PowerPoint</Application>
  <PresentationFormat>Widescreen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Avenir Next LT Pro Light</vt:lpstr>
      <vt:lpstr>Calibri</vt:lpstr>
      <vt:lpstr>Posterama</vt:lpstr>
      <vt:lpstr>Symbol</vt:lpstr>
      <vt:lpstr>Times New Roman</vt:lpstr>
      <vt:lpstr>Custom</vt:lpstr>
      <vt:lpstr>UNIVERSITY PLACEMENT DATA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 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AJITHA REDDY</dc:creator>
  <cp:lastModifiedBy>Microsoft account</cp:lastModifiedBy>
  <cp:revision>105</cp:revision>
  <dcterms:created xsi:type="dcterms:W3CDTF">2024-04-01T07:27:11Z</dcterms:created>
  <dcterms:modified xsi:type="dcterms:W3CDTF">2024-05-01T17:11:57Z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